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677" r:id="rId5"/>
  </p:sldMasterIdLst>
  <p:notesMasterIdLst>
    <p:notesMasterId r:id="rId33"/>
  </p:notesMasterIdLst>
  <p:handoutMasterIdLst>
    <p:handoutMasterId r:id="rId34"/>
  </p:handoutMasterIdLst>
  <p:sldIdLst>
    <p:sldId id="2147480408" r:id="rId6"/>
    <p:sldId id="2147480430" r:id="rId7"/>
    <p:sldId id="2147480418" r:id="rId8"/>
    <p:sldId id="2147480416" r:id="rId9"/>
    <p:sldId id="2147480478" r:id="rId10"/>
    <p:sldId id="2147480476" r:id="rId11"/>
    <p:sldId id="2147480620" r:id="rId12"/>
    <p:sldId id="2147480616" r:id="rId13"/>
    <p:sldId id="2147480618" r:id="rId14"/>
    <p:sldId id="2147480619" r:id="rId15"/>
    <p:sldId id="2147480621" r:id="rId16"/>
    <p:sldId id="2147480622" r:id="rId17"/>
    <p:sldId id="2147480623" r:id="rId18"/>
    <p:sldId id="2147480634" r:id="rId19"/>
    <p:sldId id="2147480624" r:id="rId20"/>
    <p:sldId id="2147480636" r:id="rId21"/>
    <p:sldId id="2147480625" r:id="rId22"/>
    <p:sldId id="2147480626" r:id="rId23"/>
    <p:sldId id="2147480635" r:id="rId24"/>
    <p:sldId id="2147480627" r:id="rId25"/>
    <p:sldId id="2147480628" r:id="rId26"/>
    <p:sldId id="2147480629" r:id="rId27"/>
    <p:sldId id="2147480630" r:id="rId28"/>
    <p:sldId id="2147480631" r:id="rId29"/>
    <p:sldId id="2147480632" r:id="rId30"/>
    <p:sldId id="2147480633" r:id="rId31"/>
    <p:sldId id="21474804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6CA69E31-C7BD-E708-2F66-076ACBBE6CF2}" name="Cherry Otto" initials="CO" userId="S::cherry.otto@clarivate.com::b3a04cfb-b2dc-4e4a-a447-883baf466279" providerId="AD"/>
  <p188:author id="{EEFDA143-7479-EF2A-EE8A-E7C717D9B434}" name="Kristen Faeth" initials="KF" userId="S::kristen.faeth@Clarivate.com::49f1217d-373e-4d25-b703-14d60da1da4c" providerId="AD"/>
  <p188:author id="{F1BA4F44-7A31-6648-D788-C3EDA2BAFA0C}" name="Jo Donnelly" initials="JD" userId="S::jo.donnelly@clarivate.com::03808bbd-17e3-4c7b-aaaf-885eee687660" providerId="AD"/>
  <p188:author id="{04284255-3D08-56C5-C6DC-686FA009B167}" name="Jess Byrne" initials="JB" userId="S::jess.byrne@clarivate.com::92b9b4bf-deaf-4f6c-ab01-075a9ac431f4" providerId="AD"/>
  <p188:author id="{1C1CA670-2608-EF97-8F12-DD6104BA7041}" name="Kristen Faeth" initials="KF" userId="S::kristen.faeth@clarivate.com::49f1217d-373e-4d25-b703-14d60da1da4c"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FC"/>
    <a:srgbClr val="B50BA9"/>
    <a:srgbClr val="AB08B8"/>
    <a:srgbClr val="9933FF"/>
    <a:srgbClr val="CCAFE4"/>
    <a:srgbClr val="C1A3D8"/>
    <a:srgbClr val="C4B6F2"/>
    <a:srgbClr val="8683E5"/>
    <a:srgbClr val="A982E5"/>
    <a:srgbClr val="8D5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790B2-A8E7-497E-9919-D79B78F17A81}" v="20" dt="2024-04-19T11:54:30.398"/>
    <p1510:client id="{F6CA5516-EB77-45D1-B17C-4ADA3D36CA7F}" v="11" dt="2024-04-19T13:14:10.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8" autoAdjust="0"/>
    <p:restoredTop sz="94668"/>
  </p:normalViewPr>
  <p:slideViewPr>
    <p:cSldViewPr snapToGrid="0">
      <p:cViewPr varScale="1">
        <p:scale>
          <a:sx n="62" d="100"/>
          <a:sy n="62" d="100"/>
        </p:scale>
        <p:origin x="808" y="5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164F5A3-5FA6-47C6-995A-0FEF66AC05CC}"/>
    <pc:docChg chg="undo redo custSel addSld delSld modSld sldOrd">
      <pc:chgData name="Yoel Kortick" userId="167978f5-7f40-4909-85d5-d4149554ad4e" providerId="ADAL" clId="{1164F5A3-5FA6-47C6-995A-0FEF66AC05CC}" dt="2024-04-04T15:33:33.984" v="6116" actId="6549"/>
      <pc:docMkLst>
        <pc:docMk/>
      </pc:docMkLst>
      <pc:sldChg chg="modSp mod">
        <pc:chgData name="Yoel Kortick" userId="167978f5-7f40-4909-85d5-d4149554ad4e" providerId="ADAL" clId="{1164F5A3-5FA6-47C6-995A-0FEF66AC05CC}" dt="2024-03-31T15:21:16.228" v="5" actId="14100"/>
        <pc:sldMkLst>
          <pc:docMk/>
          <pc:sldMk cId="2609859466" sldId="2147480408"/>
        </pc:sldMkLst>
        <pc:spChg chg="mod">
          <ac:chgData name="Yoel Kortick" userId="167978f5-7f40-4909-85d5-d4149554ad4e" providerId="ADAL" clId="{1164F5A3-5FA6-47C6-995A-0FEF66AC05CC}" dt="2024-03-31T15:21:16.228" v="5" actId="14100"/>
          <ac:spMkLst>
            <pc:docMk/>
            <pc:sldMk cId="2609859466" sldId="2147480408"/>
            <ac:spMk id="2" creationId="{00000000-0000-0000-0000-000000000000}"/>
          </ac:spMkLst>
        </pc:spChg>
      </pc:sldChg>
      <pc:sldChg chg="modSp add mod">
        <pc:chgData name="Yoel Kortick" userId="167978f5-7f40-4909-85d5-d4149554ad4e" providerId="ADAL" clId="{1164F5A3-5FA6-47C6-995A-0FEF66AC05CC}" dt="2024-03-31T16:05:05.229" v="531" actId="33524"/>
        <pc:sldMkLst>
          <pc:docMk/>
          <pc:sldMk cId="1230613315" sldId="2147480416"/>
        </pc:sldMkLst>
        <pc:spChg chg="mod">
          <ac:chgData name="Yoel Kortick" userId="167978f5-7f40-4909-85d5-d4149554ad4e" providerId="ADAL" clId="{1164F5A3-5FA6-47C6-995A-0FEF66AC05CC}" dt="2024-03-31T15:59:10.383" v="140" actId="20577"/>
          <ac:spMkLst>
            <pc:docMk/>
            <pc:sldMk cId="1230613315" sldId="2147480416"/>
            <ac:spMk id="4" creationId="{00000000-0000-0000-0000-000000000000}"/>
          </ac:spMkLst>
        </pc:spChg>
        <pc:spChg chg="mod">
          <ac:chgData name="Yoel Kortick" userId="167978f5-7f40-4909-85d5-d4149554ad4e" providerId="ADAL" clId="{1164F5A3-5FA6-47C6-995A-0FEF66AC05CC}" dt="2024-03-31T16:05:05.229" v="531" actId="33524"/>
          <ac:spMkLst>
            <pc:docMk/>
            <pc:sldMk cId="1230613315" sldId="2147480416"/>
            <ac:spMk id="5" creationId="{00000000-0000-0000-0000-000000000000}"/>
          </ac:spMkLst>
        </pc:spChg>
      </pc:sldChg>
      <pc:sldChg chg="modSp mod ord">
        <pc:chgData name="Yoel Kortick" userId="167978f5-7f40-4909-85d5-d4149554ad4e" providerId="ADAL" clId="{1164F5A3-5FA6-47C6-995A-0FEF66AC05CC}" dt="2024-03-31T15:59:04.208" v="128" actId="20577"/>
        <pc:sldMkLst>
          <pc:docMk/>
          <pc:sldMk cId="3143615500" sldId="2147480418"/>
        </pc:sldMkLst>
        <pc:spChg chg="mod">
          <ac:chgData name="Yoel Kortick" userId="167978f5-7f40-4909-85d5-d4149554ad4e" providerId="ADAL" clId="{1164F5A3-5FA6-47C6-995A-0FEF66AC05CC}" dt="2024-03-31T15:59:04.208" v="128" actId="20577"/>
          <ac:spMkLst>
            <pc:docMk/>
            <pc:sldMk cId="3143615500" sldId="2147480418"/>
            <ac:spMk id="5" creationId="{00000000-0000-0000-0000-000000000000}"/>
          </ac:spMkLst>
        </pc:spChg>
      </pc:sldChg>
      <pc:sldChg chg="modSp mod">
        <pc:chgData name="Yoel Kortick" userId="167978f5-7f40-4909-85d5-d4149554ad4e" providerId="ADAL" clId="{1164F5A3-5FA6-47C6-995A-0FEF66AC05CC}" dt="2024-03-31T15:23:27.551" v="112" actId="20577"/>
        <pc:sldMkLst>
          <pc:docMk/>
          <pc:sldMk cId="2711077615" sldId="2147480430"/>
        </pc:sldMkLst>
        <pc:spChg chg="mod">
          <ac:chgData name="Yoel Kortick" userId="167978f5-7f40-4909-85d5-d4149554ad4e" providerId="ADAL" clId="{1164F5A3-5FA6-47C6-995A-0FEF66AC05CC}" dt="2024-03-31T15:23:27.551" v="112" actId="20577"/>
          <ac:spMkLst>
            <pc:docMk/>
            <pc:sldMk cId="2711077615" sldId="2147480430"/>
            <ac:spMk id="5" creationId="{00000000-0000-0000-0000-000000000000}"/>
          </ac:spMkLst>
        </pc:spChg>
        <pc:spChg chg="mod">
          <ac:chgData name="Yoel Kortick" userId="167978f5-7f40-4909-85d5-d4149554ad4e" providerId="ADAL" clId="{1164F5A3-5FA6-47C6-995A-0FEF66AC05CC}" dt="2024-03-31T15:22:42.343" v="11" actId="20577"/>
          <ac:spMkLst>
            <pc:docMk/>
            <pc:sldMk cId="2711077615" sldId="2147480430"/>
            <ac:spMk id="6" creationId="{00000000-0000-0000-0000-000000000000}"/>
          </ac:spMkLst>
        </pc:spChg>
      </pc:sldChg>
      <pc:sldChg chg="modSp add mod">
        <pc:chgData name="Yoel Kortick" userId="167978f5-7f40-4909-85d5-d4149554ad4e" providerId="ADAL" clId="{1164F5A3-5FA6-47C6-995A-0FEF66AC05CC}" dt="2024-04-04T15:33:33.984" v="6116" actId="6549"/>
        <pc:sldMkLst>
          <pc:docMk/>
          <pc:sldMk cId="3204608016" sldId="2147480431"/>
        </pc:sldMkLst>
        <pc:spChg chg="mod">
          <ac:chgData name="Yoel Kortick" userId="167978f5-7f40-4909-85d5-d4149554ad4e" providerId="ADAL" clId="{1164F5A3-5FA6-47C6-995A-0FEF66AC05CC}" dt="2024-04-04T15:33:33.984" v="6116" actId="6549"/>
          <ac:spMkLst>
            <pc:docMk/>
            <pc:sldMk cId="3204608016" sldId="2147480431"/>
            <ac:spMk id="5" creationId="{4A314F19-41D1-AC77-EC30-418B3549F166}"/>
          </ac:spMkLst>
        </pc:spChg>
      </pc:sldChg>
      <pc:sldChg chg="modSp add mod">
        <pc:chgData name="Yoel Kortick" userId="167978f5-7f40-4909-85d5-d4149554ad4e" providerId="ADAL" clId="{1164F5A3-5FA6-47C6-995A-0FEF66AC05CC}" dt="2024-03-31T16:07:14.386" v="623" actId="14100"/>
        <pc:sldMkLst>
          <pc:docMk/>
          <pc:sldMk cId="3060676145" sldId="2147480432"/>
        </pc:sldMkLst>
        <pc:spChg chg="mod">
          <ac:chgData name="Yoel Kortick" userId="167978f5-7f40-4909-85d5-d4149554ad4e" providerId="ADAL" clId="{1164F5A3-5FA6-47C6-995A-0FEF66AC05CC}" dt="2024-03-31T16:07:14.386" v="623" actId="14100"/>
          <ac:spMkLst>
            <pc:docMk/>
            <pc:sldMk cId="3060676145" sldId="2147480432"/>
            <ac:spMk id="5" creationId="{DD24E5BB-8775-D950-48E3-1A88F065EA4D}"/>
          </ac:spMkLst>
        </pc:spChg>
      </pc:sldChg>
      <pc:sldChg chg="modSp add mod">
        <pc:chgData name="Yoel Kortick" userId="167978f5-7f40-4909-85d5-d4149554ad4e" providerId="ADAL" clId="{1164F5A3-5FA6-47C6-995A-0FEF66AC05CC}" dt="2024-04-04T15:17:05.039" v="5387" actId="33524"/>
        <pc:sldMkLst>
          <pc:docMk/>
          <pc:sldMk cId="4064668745" sldId="2147480433"/>
        </pc:sldMkLst>
        <pc:spChg chg="mod">
          <ac:chgData name="Yoel Kortick" userId="167978f5-7f40-4909-85d5-d4149554ad4e" providerId="ADAL" clId="{1164F5A3-5FA6-47C6-995A-0FEF66AC05CC}" dt="2024-03-31T16:07:24.421" v="654" actId="20577"/>
          <ac:spMkLst>
            <pc:docMk/>
            <pc:sldMk cId="4064668745" sldId="2147480433"/>
            <ac:spMk id="4" creationId="{2708F2A8-1189-630C-97BB-6CC955C5AB94}"/>
          </ac:spMkLst>
        </pc:spChg>
        <pc:spChg chg="mod">
          <ac:chgData name="Yoel Kortick" userId="167978f5-7f40-4909-85d5-d4149554ad4e" providerId="ADAL" clId="{1164F5A3-5FA6-47C6-995A-0FEF66AC05CC}" dt="2024-04-04T15:17:05.039" v="5387" actId="33524"/>
          <ac:spMkLst>
            <pc:docMk/>
            <pc:sldMk cId="4064668745" sldId="2147480433"/>
            <ac:spMk id="5" creationId="{87BD399E-37F1-C966-F9EE-C1846552AB90}"/>
          </ac:spMkLst>
        </pc:spChg>
      </pc:sldChg>
      <pc:sldChg chg="addSp delSp modSp add mod">
        <pc:chgData name="Yoel Kortick" userId="167978f5-7f40-4909-85d5-d4149554ad4e" providerId="ADAL" clId="{1164F5A3-5FA6-47C6-995A-0FEF66AC05CC}" dt="2024-04-01T07:45:42.792" v="2178" actId="208"/>
        <pc:sldMkLst>
          <pc:docMk/>
          <pc:sldMk cId="2453279569" sldId="2147480434"/>
        </pc:sldMkLst>
        <pc:spChg chg="mod">
          <ac:chgData name="Yoel Kortick" userId="167978f5-7f40-4909-85d5-d4149554ad4e" providerId="ADAL" clId="{1164F5A3-5FA6-47C6-995A-0FEF66AC05CC}" dt="2024-03-31T16:07:31.018" v="655"/>
          <ac:spMkLst>
            <pc:docMk/>
            <pc:sldMk cId="2453279569" sldId="2147480434"/>
            <ac:spMk id="4" creationId="{05F8CE86-03AF-54EA-00F9-8418E5ED7670}"/>
          </ac:spMkLst>
        </pc:spChg>
        <pc:spChg chg="mod">
          <ac:chgData name="Yoel Kortick" userId="167978f5-7f40-4909-85d5-d4149554ad4e" providerId="ADAL" clId="{1164F5A3-5FA6-47C6-995A-0FEF66AC05CC}" dt="2024-04-01T07:45:31.867" v="2175" actId="20577"/>
          <ac:spMkLst>
            <pc:docMk/>
            <pc:sldMk cId="2453279569" sldId="2147480434"/>
            <ac:spMk id="5" creationId="{BF26B708-DA44-1244-A08C-C2B31961F480}"/>
          </ac:spMkLst>
        </pc:spChg>
        <pc:spChg chg="add mod">
          <ac:chgData name="Yoel Kortick" userId="167978f5-7f40-4909-85d5-d4149554ad4e" providerId="ADAL" clId="{1164F5A3-5FA6-47C6-995A-0FEF66AC05CC}" dt="2024-04-01T07:45:09.713" v="2078" actId="1035"/>
          <ac:spMkLst>
            <pc:docMk/>
            <pc:sldMk cId="2453279569" sldId="2147480434"/>
            <ac:spMk id="7" creationId="{BD804713-52F0-8ACE-3D23-5B321FC499ED}"/>
          </ac:spMkLst>
        </pc:spChg>
        <pc:spChg chg="add mod">
          <ac:chgData name="Yoel Kortick" userId="167978f5-7f40-4909-85d5-d4149554ad4e" providerId="ADAL" clId="{1164F5A3-5FA6-47C6-995A-0FEF66AC05CC}" dt="2024-04-01T07:45:20.848" v="2159" actId="1036"/>
          <ac:spMkLst>
            <pc:docMk/>
            <pc:sldMk cId="2453279569" sldId="2147480434"/>
            <ac:spMk id="9" creationId="{F2A180F6-EF4C-CC45-6D05-E0A5A7B3D12C}"/>
          </ac:spMkLst>
        </pc:spChg>
        <pc:picChg chg="add del mod">
          <ac:chgData name="Yoel Kortick" userId="167978f5-7f40-4909-85d5-d4149554ad4e" providerId="ADAL" clId="{1164F5A3-5FA6-47C6-995A-0FEF66AC05CC}" dt="2024-04-01T07:44:42.948" v="2048" actId="478"/>
          <ac:picMkLst>
            <pc:docMk/>
            <pc:sldMk cId="2453279569" sldId="2147480434"/>
            <ac:picMk id="6" creationId="{B0A8B46A-8D43-B4F6-53B9-9017BF81F5D9}"/>
          </ac:picMkLst>
        </pc:picChg>
        <pc:picChg chg="add mod ord">
          <ac:chgData name="Yoel Kortick" userId="167978f5-7f40-4909-85d5-d4149554ad4e" providerId="ADAL" clId="{1164F5A3-5FA6-47C6-995A-0FEF66AC05CC}" dt="2024-04-01T07:45:42.792" v="2178" actId="208"/>
          <ac:picMkLst>
            <pc:docMk/>
            <pc:sldMk cId="2453279569" sldId="2147480434"/>
            <ac:picMk id="8" creationId="{106AC52D-55C5-340E-04FF-539EEB928F89}"/>
          </ac:picMkLst>
        </pc:picChg>
      </pc:sldChg>
      <pc:sldChg chg="modSp add mod">
        <pc:chgData name="Yoel Kortick" userId="167978f5-7f40-4909-85d5-d4149554ad4e" providerId="ADAL" clId="{1164F5A3-5FA6-47C6-995A-0FEF66AC05CC}" dt="2024-04-04T15:16:53.578" v="5386" actId="6549"/>
        <pc:sldMkLst>
          <pc:docMk/>
          <pc:sldMk cId="1350919068" sldId="2147480435"/>
        </pc:sldMkLst>
        <pc:spChg chg="mod">
          <ac:chgData name="Yoel Kortick" userId="167978f5-7f40-4909-85d5-d4149554ad4e" providerId="ADAL" clId="{1164F5A3-5FA6-47C6-995A-0FEF66AC05CC}" dt="2024-04-04T15:16:53.578" v="5386" actId="6549"/>
          <ac:spMkLst>
            <pc:docMk/>
            <pc:sldMk cId="1350919068" sldId="2147480435"/>
            <ac:spMk id="5" creationId="{0D7B0398-C511-0178-3DCA-2C080CD826C9}"/>
          </ac:spMkLst>
        </pc:spChg>
      </pc:sldChg>
      <pc:sldChg chg="addSp delSp modSp add mod">
        <pc:chgData name="Yoel Kortick" userId="167978f5-7f40-4909-85d5-d4149554ad4e" providerId="ADAL" clId="{1164F5A3-5FA6-47C6-995A-0FEF66AC05CC}" dt="2024-03-31T16:25:56.569" v="1615" actId="167"/>
        <pc:sldMkLst>
          <pc:docMk/>
          <pc:sldMk cId="2608552247" sldId="2147480436"/>
        </pc:sldMkLst>
        <pc:spChg chg="mod">
          <ac:chgData name="Yoel Kortick" userId="167978f5-7f40-4909-85d5-d4149554ad4e" providerId="ADAL" clId="{1164F5A3-5FA6-47C6-995A-0FEF66AC05CC}" dt="2024-03-31T16:23:44.020" v="1587" actId="20577"/>
          <ac:spMkLst>
            <pc:docMk/>
            <pc:sldMk cId="2608552247" sldId="2147480436"/>
            <ac:spMk id="5" creationId="{8EF02938-5C5A-0C01-CDFA-586F4B3A92CC}"/>
          </ac:spMkLst>
        </pc:spChg>
        <pc:spChg chg="del">
          <ac:chgData name="Yoel Kortick" userId="167978f5-7f40-4909-85d5-d4149554ad4e" providerId="ADAL" clId="{1164F5A3-5FA6-47C6-995A-0FEF66AC05CC}" dt="2024-03-31T16:25:44.825" v="1611" actId="478"/>
          <ac:spMkLst>
            <pc:docMk/>
            <pc:sldMk cId="2608552247" sldId="2147480436"/>
            <ac:spMk id="7" creationId="{BAA43FAE-67DF-2A59-ABEA-7CC3965D5361}"/>
          </ac:spMkLst>
        </pc:spChg>
        <pc:spChg chg="add mod">
          <ac:chgData name="Yoel Kortick" userId="167978f5-7f40-4909-85d5-d4149554ad4e" providerId="ADAL" clId="{1164F5A3-5FA6-47C6-995A-0FEF66AC05CC}" dt="2024-03-31T16:25:49.483" v="1613" actId="1076"/>
          <ac:spMkLst>
            <pc:docMk/>
            <pc:sldMk cId="2608552247" sldId="2147480436"/>
            <ac:spMk id="9" creationId="{140EA06C-59A9-5777-F071-D9FD7CA69954}"/>
          </ac:spMkLst>
        </pc:spChg>
        <pc:picChg chg="del">
          <ac:chgData name="Yoel Kortick" userId="167978f5-7f40-4909-85d5-d4149554ad4e" providerId="ADAL" clId="{1164F5A3-5FA6-47C6-995A-0FEF66AC05CC}" dt="2024-03-31T16:21:36.177" v="1510" actId="478"/>
          <ac:picMkLst>
            <pc:docMk/>
            <pc:sldMk cId="2608552247" sldId="2147480436"/>
            <ac:picMk id="6" creationId="{907854FD-582B-F930-9DA6-38EFFC3B1169}"/>
          </ac:picMkLst>
        </pc:picChg>
        <pc:picChg chg="add del mod">
          <ac:chgData name="Yoel Kortick" userId="167978f5-7f40-4909-85d5-d4149554ad4e" providerId="ADAL" clId="{1164F5A3-5FA6-47C6-995A-0FEF66AC05CC}" dt="2024-03-31T16:25:41.919" v="1610" actId="478"/>
          <ac:picMkLst>
            <pc:docMk/>
            <pc:sldMk cId="2608552247" sldId="2147480436"/>
            <ac:picMk id="8" creationId="{4A7254C7-FDB7-DCAA-138A-438465A0C371}"/>
          </ac:picMkLst>
        </pc:picChg>
        <pc:picChg chg="add mod ord">
          <ac:chgData name="Yoel Kortick" userId="167978f5-7f40-4909-85d5-d4149554ad4e" providerId="ADAL" clId="{1164F5A3-5FA6-47C6-995A-0FEF66AC05CC}" dt="2024-03-31T16:25:56.569" v="1615" actId="167"/>
          <ac:picMkLst>
            <pc:docMk/>
            <pc:sldMk cId="2608552247" sldId="2147480436"/>
            <ac:picMk id="11" creationId="{D6F707C0-1F2D-2412-E6B4-3A7DB314DC7B}"/>
          </ac:picMkLst>
        </pc:picChg>
      </pc:sldChg>
      <pc:sldChg chg="addSp delSp modSp add del mod ord">
        <pc:chgData name="Yoel Kortick" userId="167978f5-7f40-4909-85d5-d4149554ad4e" providerId="ADAL" clId="{1164F5A3-5FA6-47C6-995A-0FEF66AC05CC}" dt="2024-04-01T07:51:28.206" v="2179" actId="47"/>
        <pc:sldMkLst>
          <pc:docMk/>
          <pc:sldMk cId="1073163169" sldId="2147480437"/>
        </pc:sldMkLst>
        <pc:spChg chg="mod">
          <ac:chgData name="Yoel Kortick" userId="167978f5-7f40-4909-85d5-d4149554ad4e" providerId="ADAL" clId="{1164F5A3-5FA6-47C6-995A-0FEF66AC05CC}" dt="2024-03-31T16:26:28.549" v="1616"/>
          <ac:spMkLst>
            <pc:docMk/>
            <pc:sldMk cId="1073163169" sldId="2147480437"/>
            <ac:spMk id="5" creationId="{F0923DD1-1E5C-1F5D-A45A-DA6904FF28E8}"/>
          </ac:spMkLst>
        </pc:spChg>
        <pc:spChg chg="mod">
          <ac:chgData name="Yoel Kortick" userId="167978f5-7f40-4909-85d5-d4149554ad4e" providerId="ADAL" clId="{1164F5A3-5FA6-47C6-995A-0FEF66AC05CC}" dt="2024-03-31T16:27:06.705" v="1621" actId="14100"/>
          <ac:spMkLst>
            <pc:docMk/>
            <pc:sldMk cId="1073163169" sldId="2147480437"/>
            <ac:spMk id="7" creationId="{0EBA7756-C532-B4E8-34D8-E74F88D0CEE4}"/>
          </ac:spMkLst>
        </pc:spChg>
        <pc:spChg chg="del">
          <ac:chgData name="Yoel Kortick" userId="167978f5-7f40-4909-85d5-d4149554ad4e" providerId="ADAL" clId="{1164F5A3-5FA6-47C6-995A-0FEF66AC05CC}" dt="2024-03-31T16:27:00.011" v="1619" actId="478"/>
          <ac:spMkLst>
            <pc:docMk/>
            <pc:sldMk cId="1073163169" sldId="2147480437"/>
            <ac:spMk id="9" creationId="{09E39546-7F80-509D-2E0E-E1229C7BE276}"/>
          </ac:spMkLst>
        </pc:spChg>
        <pc:picChg chg="add mod ord">
          <ac:chgData name="Yoel Kortick" userId="167978f5-7f40-4909-85d5-d4149554ad4e" providerId="ADAL" clId="{1164F5A3-5FA6-47C6-995A-0FEF66AC05CC}" dt="2024-03-31T16:27:08.661" v="1622" actId="208"/>
          <ac:picMkLst>
            <pc:docMk/>
            <pc:sldMk cId="1073163169" sldId="2147480437"/>
            <ac:picMk id="6" creationId="{E2453625-7CF2-1FC1-D19A-79CABBFE05CE}"/>
          </ac:picMkLst>
        </pc:picChg>
        <pc:picChg chg="del">
          <ac:chgData name="Yoel Kortick" userId="167978f5-7f40-4909-85d5-d4149554ad4e" providerId="ADAL" clId="{1164F5A3-5FA6-47C6-995A-0FEF66AC05CC}" dt="2024-03-31T16:26:54.303" v="1617" actId="478"/>
          <ac:picMkLst>
            <pc:docMk/>
            <pc:sldMk cId="1073163169" sldId="2147480437"/>
            <ac:picMk id="8" creationId="{AA8CE38D-78EF-8C2A-BB4D-42DC7E715007}"/>
          </ac:picMkLst>
        </pc:picChg>
      </pc:sldChg>
      <pc:sldChg chg="addSp delSp modSp add mod">
        <pc:chgData name="Yoel Kortick" userId="167978f5-7f40-4909-85d5-d4149554ad4e" providerId="ADAL" clId="{1164F5A3-5FA6-47C6-995A-0FEF66AC05CC}" dt="2024-03-31T16:29:11.923" v="1636" actId="208"/>
        <pc:sldMkLst>
          <pc:docMk/>
          <pc:sldMk cId="3948637291" sldId="2147480438"/>
        </pc:sldMkLst>
        <pc:spChg chg="mod">
          <ac:chgData name="Yoel Kortick" userId="167978f5-7f40-4909-85d5-d4149554ad4e" providerId="ADAL" clId="{1164F5A3-5FA6-47C6-995A-0FEF66AC05CC}" dt="2024-03-31T16:28:33.582" v="1632" actId="20577"/>
          <ac:spMkLst>
            <pc:docMk/>
            <pc:sldMk cId="3948637291" sldId="2147480438"/>
            <ac:spMk id="5" creationId="{A66353ED-B190-8597-CE89-A527AE2654D4}"/>
          </ac:spMkLst>
        </pc:spChg>
        <pc:picChg chg="del">
          <ac:chgData name="Yoel Kortick" userId="167978f5-7f40-4909-85d5-d4149554ad4e" providerId="ADAL" clId="{1164F5A3-5FA6-47C6-995A-0FEF66AC05CC}" dt="2024-03-31T16:29:05.111" v="1633" actId="478"/>
          <ac:picMkLst>
            <pc:docMk/>
            <pc:sldMk cId="3948637291" sldId="2147480438"/>
            <ac:picMk id="6" creationId="{59A6FC59-1B6D-EFE2-58B4-105720B004AF}"/>
          </ac:picMkLst>
        </pc:picChg>
        <pc:picChg chg="add mod ord">
          <ac:chgData name="Yoel Kortick" userId="167978f5-7f40-4909-85d5-d4149554ad4e" providerId="ADAL" clId="{1164F5A3-5FA6-47C6-995A-0FEF66AC05CC}" dt="2024-03-31T16:29:11.923" v="1636" actId="208"/>
          <ac:picMkLst>
            <pc:docMk/>
            <pc:sldMk cId="3948637291" sldId="2147480438"/>
            <ac:picMk id="8" creationId="{B0C89DFC-EB51-FA0C-3263-80D4C8039AA2}"/>
          </ac:picMkLst>
        </pc:picChg>
      </pc:sldChg>
      <pc:sldChg chg="addSp delSp modSp add mod">
        <pc:chgData name="Yoel Kortick" userId="167978f5-7f40-4909-85d5-d4149554ad4e" providerId="ADAL" clId="{1164F5A3-5FA6-47C6-995A-0FEF66AC05CC}" dt="2024-04-01T07:27:01.593" v="2001" actId="20577"/>
        <pc:sldMkLst>
          <pc:docMk/>
          <pc:sldMk cId="1449591007" sldId="2147480439"/>
        </pc:sldMkLst>
        <pc:spChg chg="mod">
          <ac:chgData name="Yoel Kortick" userId="167978f5-7f40-4909-85d5-d4149554ad4e" providerId="ADAL" clId="{1164F5A3-5FA6-47C6-995A-0FEF66AC05CC}" dt="2024-04-01T07:27:01.593" v="2001" actId="20577"/>
          <ac:spMkLst>
            <pc:docMk/>
            <pc:sldMk cId="1449591007" sldId="2147480439"/>
            <ac:spMk id="5" creationId="{7D5D2E50-7D6D-E6B3-DEF8-41EC21487149}"/>
          </ac:spMkLst>
        </pc:spChg>
        <pc:spChg chg="mod">
          <ac:chgData name="Yoel Kortick" userId="167978f5-7f40-4909-85d5-d4149554ad4e" providerId="ADAL" clId="{1164F5A3-5FA6-47C6-995A-0FEF66AC05CC}" dt="2024-03-31T16:33:39.935" v="1726" actId="14100"/>
          <ac:spMkLst>
            <pc:docMk/>
            <pc:sldMk cId="1449591007" sldId="2147480439"/>
            <ac:spMk id="7" creationId="{1DE82C7B-521B-898B-73C6-DEC8B0D8CA43}"/>
          </ac:spMkLst>
        </pc:spChg>
        <pc:picChg chg="add mod ord">
          <ac:chgData name="Yoel Kortick" userId="167978f5-7f40-4909-85d5-d4149554ad4e" providerId="ADAL" clId="{1164F5A3-5FA6-47C6-995A-0FEF66AC05CC}" dt="2024-03-31T16:33:42.505" v="1727" actId="208"/>
          <ac:picMkLst>
            <pc:docMk/>
            <pc:sldMk cId="1449591007" sldId="2147480439"/>
            <ac:picMk id="6" creationId="{A0E8DBDA-9F21-B0DC-4CB6-E1A23A9D8FB1}"/>
          </ac:picMkLst>
        </pc:picChg>
        <pc:picChg chg="del">
          <ac:chgData name="Yoel Kortick" userId="167978f5-7f40-4909-85d5-d4149554ad4e" providerId="ADAL" clId="{1164F5A3-5FA6-47C6-995A-0FEF66AC05CC}" dt="2024-03-31T16:33:32.769" v="1723" actId="478"/>
          <ac:picMkLst>
            <pc:docMk/>
            <pc:sldMk cId="1449591007" sldId="2147480439"/>
            <ac:picMk id="8" creationId="{341E0B58-5DD8-9650-C594-AFD9443C1DFF}"/>
          </ac:picMkLst>
        </pc:picChg>
      </pc:sldChg>
      <pc:sldChg chg="addSp delSp modSp add mod">
        <pc:chgData name="Yoel Kortick" userId="167978f5-7f40-4909-85d5-d4149554ad4e" providerId="ADAL" clId="{1164F5A3-5FA6-47C6-995A-0FEF66AC05CC}" dt="2024-03-31T16:36:28.450" v="1754" actId="208"/>
        <pc:sldMkLst>
          <pc:docMk/>
          <pc:sldMk cId="2935159073" sldId="2147480440"/>
        </pc:sldMkLst>
        <pc:spChg chg="mod">
          <ac:chgData name="Yoel Kortick" userId="167978f5-7f40-4909-85d5-d4149554ad4e" providerId="ADAL" clId="{1164F5A3-5FA6-47C6-995A-0FEF66AC05CC}" dt="2024-03-31T16:35:54.716" v="1750" actId="20577"/>
          <ac:spMkLst>
            <pc:docMk/>
            <pc:sldMk cId="2935159073" sldId="2147480440"/>
            <ac:spMk id="5" creationId="{07FFAB51-13DB-F137-5481-0AEEAD9303FF}"/>
          </ac:spMkLst>
        </pc:spChg>
        <pc:picChg chg="del">
          <ac:chgData name="Yoel Kortick" userId="167978f5-7f40-4909-85d5-d4149554ad4e" providerId="ADAL" clId="{1164F5A3-5FA6-47C6-995A-0FEF66AC05CC}" dt="2024-03-31T16:36:20.940" v="1751" actId="478"/>
          <ac:picMkLst>
            <pc:docMk/>
            <pc:sldMk cId="2935159073" sldId="2147480440"/>
            <ac:picMk id="6" creationId="{59F99011-8978-5B6B-9888-0DA624A0BE65}"/>
          </ac:picMkLst>
        </pc:picChg>
        <pc:picChg chg="add mod ord">
          <ac:chgData name="Yoel Kortick" userId="167978f5-7f40-4909-85d5-d4149554ad4e" providerId="ADAL" clId="{1164F5A3-5FA6-47C6-995A-0FEF66AC05CC}" dt="2024-03-31T16:36:28.450" v="1754" actId="208"/>
          <ac:picMkLst>
            <pc:docMk/>
            <pc:sldMk cId="2935159073" sldId="2147480440"/>
            <ac:picMk id="8" creationId="{A60C90FE-DD3A-C1D6-89C1-1560417F760C}"/>
          </ac:picMkLst>
        </pc:picChg>
      </pc:sldChg>
      <pc:sldChg chg="addSp delSp modSp add mod">
        <pc:chgData name="Yoel Kortick" userId="167978f5-7f40-4909-85d5-d4149554ad4e" providerId="ADAL" clId="{1164F5A3-5FA6-47C6-995A-0FEF66AC05CC}" dt="2024-04-01T07:28:18.191" v="2007" actId="20577"/>
        <pc:sldMkLst>
          <pc:docMk/>
          <pc:sldMk cId="3355459109" sldId="2147480441"/>
        </pc:sldMkLst>
        <pc:spChg chg="mod">
          <ac:chgData name="Yoel Kortick" userId="167978f5-7f40-4909-85d5-d4149554ad4e" providerId="ADAL" clId="{1164F5A3-5FA6-47C6-995A-0FEF66AC05CC}" dt="2024-04-01T07:28:18.191" v="2007" actId="20577"/>
          <ac:spMkLst>
            <pc:docMk/>
            <pc:sldMk cId="3355459109" sldId="2147480441"/>
            <ac:spMk id="5" creationId="{DA7B7FA9-B01D-0EE1-75AE-517E14980415}"/>
          </ac:spMkLst>
        </pc:spChg>
        <pc:spChg chg="del">
          <ac:chgData name="Yoel Kortick" userId="167978f5-7f40-4909-85d5-d4149554ad4e" providerId="ADAL" clId="{1164F5A3-5FA6-47C6-995A-0FEF66AC05CC}" dt="2024-03-31T16:37:01.318" v="1756" actId="478"/>
          <ac:spMkLst>
            <pc:docMk/>
            <pc:sldMk cId="3355459109" sldId="2147480441"/>
            <ac:spMk id="7" creationId="{41EB7F8E-5C5C-D04C-5141-A29BE6203147}"/>
          </ac:spMkLst>
        </pc:spChg>
        <pc:spChg chg="add mod">
          <ac:chgData name="Yoel Kortick" userId="167978f5-7f40-4909-85d5-d4149554ad4e" providerId="ADAL" clId="{1164F5A3-5FA6-47C6-995A-0FEF66AC05CC}" dt="2024-03-31T16:37:56.721" v="1776"/>
          <ac:spMkLst>
            <pc:docMk/>
            <pc:sldMk cId="3355459109" sldId="2147480441"/>
            <ac:spMk id="11" creationId="{05BBFD89-28F2-6DBA-B9A5-1DB64B5E619A}"/>
          </ac:spMkLst>
        </pc:spChg>
        <pc:picChg chg="del">
          <ac:chgData name="Yoel Kortick" userId="167978f5-7f40-4909-85d5-d4149554ad4e" providerId="ADAL" clId="{1164F5A3-5FA6-47C6-995A-0FEF66AC05CC}" dt="2024-03-31T16:37:06.351" v="1759" actId="478"/>
          <ac:picMkLst>
            <pc:docMk/>
            <pc:sldMk cId="3355459109" sldId="2147480441"/>
            <ac:picMk id="6" creationId="{2961A6AE-B9E4-80C7-961A-5C8563EA3136}"/>
          </ac:picMkLst>
        </pc:picChg>
        <pc:picChg chg="add del">
          <ac:chgData name="Yoel Kortick" userId="167978f5-7f40-4909-85d5-d4149554ad4e" providerId="ADAL" clId="{1164F5A3-5FA6-47C6-995A-0FEF66AC05CC}" dt="2024-03-31T16:37:04.512" v="1758" actId="22"/>
          <ac:picMkLst>
            <pc:docMk/>
            <pc:sldMk cId="3355459109" sldId="2147480441"/>
            <ac:picMk id="8" creationId="{E2369FD2-02A6-FE56-B84A-D8C3DA429863}"/>
          </ac:picMkLst>
        </pc:picChg>
        <pc:picChg chg="add mod ord">
          <ac:chgData name="Yoel Kortick" userId="167978f5-7f40-4909-85d5-d4149554ad4e" providerId="ADAL" clId="{1164F5A3-5FA6-47C6-995A-0FEF66AC05CC}" dt="2024-03-31T16:37:49.360" v="1775" actId="167"/>
          <ac:picMkLst>
            <pc:docMk/>
            <pc:sldMk cId="3355459109" sldId="2147480441"/>
            <ac:picMk id="10" creationId="{2C697CC7-FD0C-0AC1-676E-321CE6EFFFC0}"/>
          </ac:picMkLst>
        </pc:picChg>
      </pc:sldChg>
      <pc:sldChg chg="addSp delSp modSp add mod">
        <pc:chgData name="Yoel Kortick" userId="167978f5-7f40-4909-85d5-d4149554ad4e" providerId="ADAL" clId="{1164F5A3-5FA6-47C6-995A-0FEF66AC05CC}" dt="2024-04-01T07:32:32.897" v="2015" actId="14100"/>
        <pc:sldMkLst>
          <pc:docMk/>
          <pc:sldMk cId="1829130507" sldId="2147480442"/>
        </pc:sldMkLst>
        <pc:spChg chg="mod">
          <ac:chgData name="Yoel Kortick" userId="167978f5-7f40-4909-85d5-d4149554ad4e" providerId="ADAL" clId="{1164F5A3-5FA6-47C6-995A-0FEF66AC05CC}" dt="2024-04-01T07:32:32.897" v="2015" actId="14100"/>
          <ac:spMkLst>
            <pc:docMk/>
            <pc:sldMk cId="1829130507" sldId="2147480442"/>
            <ac:spMk id="5" creationId="{2E6F366C-DE0A-DE80-153F-B63E67C49736}"/>
          </ac:spMkLst>
        </pc:spChg>
        <pc:spChg chg="mod">
          <ac:chgData name="Yoel Kortick" userId="167978f5-7f40-4909-85d5-d4149554ad4e" providerId="ADAL" clId="{1164F5A3-5FA6-47C6-995A-0FEF66AC05CC}" dt="2024-03-31T16:51:31.975" v="1796" actId="1035"/>
          <ac:spMkLst>
            <pc:docMk/>
            <pc:sldMk cId="1829130507" sldId="2147480442"/>
            <ac:spMk id="11" creationId="{147D4E7A-9D09-BF09-24F0-867B763E6FCF}"/>
          </ac:spMkLst>
        </pc:spChg>
        <pc:picChg chg="add mod ord">
          <ac:chgData name="Yoel Kortick" userId="167978f5-7f40-4909-85d5-d4149554ad4e" providerId="ADAL" clId="{1164F5A3-5FA6-47C6-995A-0FEF66AC05CC}" dt="2024-03-31T16:51:34.627" v="1797" actId="208"/>
          <ac:picMkLst>
            <pc:docMk/>
            <pc:sldMk cId="1829130507" sldId="2147480442"/>
            <ac:picMk id="6" creationId="{A46B8FEB-6BA5-0445-5F3D-EBCC15F91377}"/>
          </ac:picMkLst>
        </pc:picChg>
        <pc:picChg chg="del">
          <ac:chgData name="Yoel Kortick" userId="167978f5-7f40-4909-85d5-d4149554ad4e" providerId="ADAL" clId="{1164F5A3-5FA6-47C6-995A-0FEF66AC05CC}" dt="2024-03-31T16:51:21.721" v="1789" actId="478"/>
          <ac:picMkLst>
            <pc:docMk/>
            <pc:sldMk cId="1829130507" sldId="2147480442"/>
            <ac:picMk id="10" creationId="{2F8DE319-C8F3-7F24-59F5-3282BB147785}"/>
          </ac:picMkLst>
        </pc:picChg>
      </pc:sldChg>
      <pc:sldChg chg="addSp delSp modSp add mod">
        <pc:chgData name="Yoel Kortick" userId="167978f5-7f40-4909-85d5-d4149554ad4e" providerId="ADAL" clId="{1164F5A3-5FA6-47C6-995A-0FEF66AC05CC}" dt="2024-03-31T16:59:12.973" v="1834" actId="14100"/>
        <pc:sldMkLst>
          <pc:docMk/>
          <pc:sldMk cId="3757970247" sldId="2147480443"/>
        </pc:sldMkLst>
        <pc:spChg chg="mod">
          <ac:chgData name="Yoel Kortick" userId="167978f5-7f40-4909-85d5-d4149554ad4e" providerId="ADAL" clId="{1164F5A3-5FA6-47C6-995A-0FEF66AC05CC}" dt="2024-03-31T16:59:12.973" v="1834" actId="14100"/>
          <ac:spMkLst>
            <pc:docMk/>
            <pc:sldMk cId="3757970247" sldId="2147480443"/>
            <ac:spMk id="5" creationId="{23090F66-6041-795B-5712-050A8B52602E}"/>
          </ac:spMkLst>
        </pc:spChg>
        <pc:spChg chg="mod">
          <ac:chgData name="Yoel Kortick" userId="167978f5-7f40-4909-85d5-d4149554ad4e" providerId="ADAL" clId="{1164F5A3-5FA6-47C6-995A-0FEF66AC05CC}" dt="2024-03-31T16:55:13.919" v="1816" actId="1035"/>
          <ac:spMkLst>
            <pc:docMk/>
            <pc:sldMk cId="3757970247" sldId="2147480443"/>
            <ac:spMk id="11" creationId="{3764E2CC-928B-B23E-C625-1F27778EDADD}"/>
          </ac:spMkLst>
        </pc:spChg>
        <pc:picChg chg="del">
          <ac:chgData name="Yoel Kortick" userId="167978f5-7f40-4909-85d5-d4149554ad4e" providerId="ADAL" clId="{1164F5A3-5FA6-47C6-995A-0FEF66AC05CC}" dt="2024-03-31T16:55:04.477" v="1810" actId="478"/>
          <ac:picMkLst>
            <pc:docMk/>
            <pc:sldMk cId="3757970247" sldId="2147480443"/>
            <ac:picMk id="6" creationId="{40004334-5C7D-C45C-65C1-73018884E044}"/>
          </ac:picMkLst>
        </pc:picChg>
        <pc:picChg chg="add mod ord">
          <ac:chgData name="Yoel Kortick" userId="167978f5-7f40-4909-85d5-d4149554ad4e" providerId="ADAL" clId="{1164F5A3-5FA6-47C6-995A-0FEF66AC05CC}" dt="2024-03-31T16:55:16.456" v="1817" actId="208"/>
          <ac:picMkLst>
            <pc:docMk/>
            <pc:sldMk cId="3757970247" sldId="2147480443"/>
            <ac:picMk id="7" creationId="{3A524CDA-69F1-707D-872C-DC057B083CBD}"/>
          </ac:picMkLst>
        </pc:picChg>
      </pc:sldChg>
      <pc:sldChg chg="addSp delSp modSp add mod">
        <pc:chgData name="Yoel Kortick" userId="167978f5-7f40-4909-85d5-d4149554ad4e" providerId="ADAL" clId="{1164F5A3-5FA6-47C6-995A-0FEF66AC05CC}" dt="2024-04-04T15:27:26.085" v="5425" actId="20578"/>
        <pc:sldMkLst>
          <pc:docMk/>
          <pc:sldMk cId="974707402" sldId="2147480444"/>
        </pc:sldMkLst>
        <pc:spChg chg="mod">
          <ac:chgData name="Yoel Kortick" userId="167978f5-7f40-4909-85d5-d4149554ad4e" providerId="ADAL" clId="{1164F5A3-5FA6-47C6-995A-0FEF66AC05CC}" dt="2024-04-04T15:27:26.085" v="5425" actId="20578"/>
          <ac:spMkLst>
            <pc:docMk/>
            <pc:sldMk cId="974707402" sldId="2147480444"/>
            <ac:spMk id="5" creationId="{14A9B477-59E5-0F6E-B2D7-5D73043D5B5A}"/>
          </ac:spMkLst>
        </pc:spChg>
        <pc:picChg chg="add mod ord">
          <ac:chgData name="Yoel Kortick" userId="167978f5-7f40-4909-85d5-d4149554ad4e" providerId="ADAL" clId="{1164F5A3-5FA6-47C6-995A-0FEF66AC05CC}" dt="2024-03-31T17:00:28.607" v="1868" actId="208"/>
          <ac:picMkLst>
            <pc:docMk/>
            <pc:sldMk cId="974707402" sldId="2147480444"/>
            <ac:picMk id="6" creationId="{328C9E4C-53F8-9E13-A210-4AA37AAA756F}"/>
          </ac:picMkLst>
        </pc:picChg>
        <pc:picChg chg="del">
          <ac:chgData name="Yoel Kortick" userId="167978f5-7f40-4909-85d5-d4149554ad4e" providerId="ADAL" clId="{1164F5A3-5FA6-47C6-995A-0FEF66AC05CC}" dt="2024-03-31T16:59:55.993" v="1836" actId="478"/>
          <ac:picMkLst>
            <pc:docMk/>
            <pc:sldMk cId="974707402" sldId="2147480444"/>
            <ac:picMk id="7" creationId="{4A298316-3BC2-B145-6CA0-605193CB8FAB}"/>
          </ac:picMkLst>
        </pc:picChg>
      </pc:sldChg>
      <pc:sldChg chg="addSp delSp modSp add mod">
        <pc:chgData name="Yoel Kortick" userId="167978f5-7f40-4909-85d5-d4149554ad4e" providerId="ADAL" clId="{1164F5A3-5FA6-47C6-995A-0FEF66AC05CC}" dt="2024-03-31T17:02:03.163" v="1887" actId="20577"/>
        <pc:sldMkLst>
          <pc:docMk/>
          <pc:sldMk cId="822388687" sldId="2147480445"/>
        </pc:sldMkLst>
        <pc:spChg chg="mod">
          <ac:chgData name="Yoel Kortick" userId="167978f5-7f40-4909-85d5-d4149554ad4e" providerId="ADAL" clId="{1164F5A3-5FA6-47C6-995A-0FEF66AC05CC}" dt="2024-03-31T17:02:03.163" v="1887" actId="20577"/>
          <ac:spMkLst>
            <pc:docMk/>
            <pc:sldMk cId="822388687" sldId="2147480445"/>
            <ac:spMk id="5" creationId="{17EB12E2-6CF9-2475-8D6F-49ABF0106E65}"/>
          </ac:spMkLst>
        </pc:spChg>
        <pc:spChg chg="mod">
          <ac:chgData name="Yoel Kortick" userId="167978f5-7f40-4909-85d5-d4149554ad4e" providerId="ADAL" clId="{1164F5A3-5FA6-47C6-995A-0FEF66AC05CC}" dt="2024-03-31T17:01:17.468" v="1874" actId="14100"/>
          <ac:spMkLst>
            <pc:docMk/>
            <pc:sldMk cId="822388687" sldId="2147480445"/>
            <ac:spMk id="11" creationId="{CBE17631-FA23-4693-FE90-B769A459B9DC}"/>
          </ac:spMkLst>
        </pc:spChg>
        <pc:picChg chg="del">
          <ac:chgData name="Yoel Kortick" userId="167978f5-7f40-4909-85d5-d4149554ad4e" providerId="ADAL" clId="{1164F5A3-5FA6-47C6-995A-0FEF66AC05CC}" dt="2024-03-31T17:01:05.400" v="1870" actId="478"/>
          <ac:picMkLst>
            <pc:docMk/>
            <pc:sldMk cId="822388687" sldId="2147480445"/>
            <ac:picMk id="6" creationId="{ADD74D79-4CD5-BCE0-5D6E-B78E6032D3AF}"/>
          </ac:picMkLst>
        </pc:picChg>
        <pc:picChg chg="add mod ord">
          <ac:chgData name="Yoel Kortick" userId="167978f5-7f40-4909-85d5-d4149554ad4e" providerId="ADAL" clId="{1164F5A3-5FA6-47C6-995A-0FEF66AC05CC}" dt="2024-03-31T17:01:20.056" v="1875" actId="208"/>
          <ac:picMkLst>
            <pc:docMk/>
            <pc:sldMk cId="822388687" sldId="2147480445"/>
            <ac:picMk id="7" creationId="{9934E6F4-A379-9757-156B-01CF5D952EAE}"/>
          </ac:picMkLst>
        </pc:picChg>
      </pc:sldChg>
      <pc:sldChg chg="modSp add mod">
        <pc:chgData name="Yoel Kortick" userId="167978f5-7f40-4909-85d5-d4149554ad4e" providerId="ADAL" clId="{1164F5A3-5FA6-47C6-995A-0FEF66AC05CC}" dt="2024-04-01T07:13:47.981" v="1915" actId="20577"/>
        <pc:sldMkLst>
          <pc:docMk/>
          <pc:sldMk cId="82115264" sldId="2147480446"/>
        </pc:sldMkLst>
        <pc:spChg chg="mod">
          <ac:chgData name="Yoel Kortick" userId="167978f5-7f40-4909-85d5-d4149554ad4e" providerId="ADAL" clId="{1164F5A3-5FA6-47C6-995A-0FEF66AC05CC}" dt="2024-04-01T07:13:47.981" v="1915" actId="20577"/>
          <ac:spMkLst>
            <pc:docMk/>
            <pc:sldMk cId="82115264" sldId="2147480446"/>
            <ac:spMk id="5" creationId="{FC0E8746-9DB1-962C-9547-305F48D93F50}"/>
          </ac:spMkLst>
        </pc:spChg>
      </pc:sldChg>
      <pc:sldChg chg="modSp add mod">
        <pc:chgData name="Yoel Kortick" userId="167978f5-7f40-4909-85d5-d4149554ad4e" providerId="ADAL" clId="{1164F5A3-5FA6-47C6-995A-0FEF66AC05CC}" dt="2024-04-04T14:27:11.595" v="3152" actId="313"/>
        <pc:sldMkLst>
          <pc:docMk/>
          <pc:sldMk cId="3643643754" sldId="2147480447"/>
        </pc:sldMkLst>
        <pc:spChg chg="mod">
          <ac:chgData name="Yoel Kortick" userId="167978f5-7f40-4909-85d5-d4149554ad4e" providerId="ADAL" clId="{1164F5A3-5FA6-47C6-995A-0FEF66AC05CC}" dt="2024-04-01T07:13:57.947" v="1917" actId="20577"/>
          <ac:spMkLst>
            <pc:docMk/>
            <pc:sldMk cId="3643643754" sldId="2147480447"/>
            <ac:spMk id="4" creationId="{24EE6FED-C808-6A77-6E8D-8782D115DE51}"/>
          </ac:spMkLst>
        </pc:spChg>
        <pc:spChg chg="mod">
          <ac:chgData name="Yoel Kortick" userId="167978f5-7f40-4909-85d5-d4149554ad4e" providerId="ADAL" clId="{1164F5A3-5FA6-47C6-995A-0FEF66AC05CC}" dt="2024-04-04T14:27:11.595" v="3152" actId="313"/>
          <ac:spMkLst>
            <pc:docMk/>
            <pc:sldMk cId="3643643754" sldId="2147480447"/>
            <ac:spMk id="5" creationId="{32EF9CC5-423E-6483-54B4-8E2E9D201178}"/>
          </ac:spMkLst>
        </pc:spChg>
      </pc:sldChg>
      <pc:sldChg chg="addSp delSp modSp add mod">
        <pc:chgData name="Yoel Kortick" userId="167978f5-7f40-4909-85d5-d4149554ad4e" providerId="ADAL" clId="{1164F5A3-5FA6-47C6-995A-0FEF66AC05CC}" dt="2024-04-01T08:08:18.591" v="2764" actId="14100"/>
        <pc:sldMkLst>
          <pc:docMk/>
          <pc:sldMk cId="1078695059" sldId="2147480448"/>
        </pc:sldMkLst>
        <pc:spChg chg="del">
          <ac:chgData name="Yoel Kortick" userId="167978f5-7f40-4909-85d5-d4149554ad4e" providerId="ADAL" clId="{1164F5A3-5FA6-47C6-995A-0FEF66AC05CC}" dt="2024-04-01T07:23:45.530" v="1947" actId="478"/>
          <ac:spMkLst>
            <pc:docMk/>
            <pc:sldMk cId="1078695059" sldId="2147480448"/>
            <ac:spMk id="5" creationId="{FF73BFA1-7410-D365-9A11-185972F40461}"/>
          </ac:spMkLst>
        </pc:spChg>
        <pc:spChg chg="add del mod">
          <ac:chgData name="Yoel Kortick" userId="167978f5-7f40-4909-85d5-d4149554ad4e" providerId="ADAL" clId="{1164F5A3-5FA6-47C6-995A-0FEF66AC05CC}" dt="2024-04-01T07:23:46.345" v="1948" actId="478"/>
          <ac:spMkLst>
            <pc:docMk/>
            <pc:sldMk cId="1078695059" sldId="2147480448"/>
            <ac:spMk id="6" creationId="{C314AEB3-9083-FB1A-DF08-839EF853C61D}"/>
          </ac:spMkLst>
        </pc:spChg>
        <pc:spChg chg="del">
          <ac:chgData name="Yoel Kortick" userId="167978f5-7f40-4909-85d5-d4149554ad4e" providerId="ADAL" clId="{1164F5A3-5FA6-47C6-995A-0FEF66AC05CC}" dt="2024-04-01T07:23:42.655" v="1946" actId="478"/>
          <ac:spMkLst>
            <pc:docMk/>
            <pc:sldMk cId="1078695059" sldId="2147480448"/>
            <ac:spMk id="7" creationId="{36A6200C-B73D-A8D0-5782-A6C000772676}"/>
          </ac:spMkLst>
        </pc:spChg>
        <pc:spChg chg="add mod">
          <ac:chgData name="Yoel Kortick" userId="167978f5-7f40-4909-85d5-d4149554ad4e" providerId="ADAL" clId="{1164F5A3-5FA6-47C6-995A-0FEF66AC05CC}" dt="2024-04-01T08:01:59.567" v="2526" actId="404"/>
          <ac:spMkLst>
            <pc:docMk/>
            <pc:sldMk cId="1078695059" sldId="2147480448"/>
            <ac:spMk id="17" creationId="{FCA5F662-7AFF-DE3C-AF4B-8910CBD5570C}"/>
          </ac:spMkLst>
        </pc:spChg>
        <pc:spChg chg="add mod">
          <ac:chgData name="Yoel Kortick" userId="167978f5-7f40-4909-85d5-d4149554ad4e" providerId="ADAL" clId="{1164F5A3-5FA6-47C6-995A-0FEF66AC05CC}" dt="2024-04-01T08:01:59.567" v="2526" actId="404"/>
          <ac:spMkLst>
            <pc:docMk/>
            <pc:sldMk cId="1078695059" sldId="2147480448"/>
            <ac:spMk id="27" creationId="{50D776FC-CDC4-DE40-1AB4-10247DA22CF0}"/>
          </ac:spMkLst>
        </pc:spChg>
        <pc:spChg chg="add mod">
          <ac:chgData name="Yoel Kortick" userId="167978f5-7f40-4909-85d5-d4149554ad4e" providerId="ADAL" clId="{1164F5A3-5FA6-47C6-995A-0FEF66AC05CC}" dt="2024-04-01T08:01:59.567" v="2526" actId="404"/>
          <ac:spMkLst>
            <pc:docMk/>
            <pc:sldMk cId="1078695059" sldId="2147480448"/>
            <ac:spMk id="43" creationId="{72DEB738-E099-4E0B-5418-C6674AD3FEB6}"/>
          </ac:spMkLst>
        </pc:spChg>
        <pc:spChg chg="add mod">
          <ac:chgData name="Yoel Kortick" userId="167978f5-7f40-4909-85d5-d4149554ad4e" providerId="ADAL" clId="{1164F5A3-5FA6-47C6-995A-0FEF66AC05CC}" dt="2024-04-01T08:01:59.567" v="2526" actId="404"/>
          <ac:spMkLst>
            <pc:docMk/>
            <pc:sldMk cId="1078695059" sldId="2147480448"/>
            <ac:spMk id="46" creationId="{18663E14-EFE2-8B85-22CA-7B8BDDE31105}"/>
          </ac:spMkLst>
        </pc:spChg>
        <pc:spChg chg="add mod">
          <ac:chgData name="Yoel Kortick" userId="167978f5-7f40-4909-85d5-d4149554ad4e" providerId="ADAL" clId="{1164F5A3-5FA6-47C6-995A-0FEF66AC05CC}" dt="2024-04-01T08:01:59.567" v="2526" actId="404"/>
          <ac:spMkLst>
            <pc:docMk/>
            <pc:sldMk cId="1078695059" sldId="2147480448"/>
            <ac:spMk id="49" creationId="{35054B0B-6CCA-7F73-B73C-CB8E071F93C7}"/>
          </ac:spMkLst>
        </pc:spChg>
        <pc:spChg chg="add mod">
          <ac:chgData name="Yoel Kortick" userId="167978f5-7f40-4909-85d5-d4149554ad4e" providerId="ADAL" clId="{1164F5A3-5FA6-47C6-995A-0FEF66AC05CC}" dt="2024-04-01T08:02:24.570" v="2529" actId="14100"/>
          <ac:spMkLst>
            <pc:docMk/>
            <pc:sldMk cId="1078695059" sldId="2147480448"/>
            <ac:spMk id="60" creationId="{69A9AC49-3D85-27EA-17A1-99AF2FC38A46}"/>
          </ac:spMkLst>
        </pc:spChg>
        <pc:spChg chg="add mod">
          <ac:chgData name="Yoel Kortick" userId="167978f5-7f40-4909-85d5-d4149554ad4e" providerId="ADAL" clId="{1164F5A3-5FA6-47C6-995A-0FEF66AC05CC}" dt="2024-04-01T08:05:11.691" v="2542" actId="14100"/>
          <ac:spMkLst>
            <pc:docMk/>
            <pc:sldMk cId="1078695059" sldId="2147480448"/>
            <ac:spMk id="63" creationId="{C2284A0D-1AA9-0F22-6133-02F9D8F3E3F0}"/>
          </ac:spMkLst>
        </pc:spChg>
        <pc:spChg chg="add mod">
          <ac:chgData name="Yoel Kortick" userId="167978f5-7f40-4909-85d5-d4149554ad4e" providerId="ADAL" clId="{1164F5A3-5FA6-47C6-995A-0FEF66AC05CC}" dt="2024-04-01T08:08:08.523" v="2761" actId="404"/>
          <ac:spMkLst>
            <pc:docMk/>
            <pc:sldMk cId="1078695059" sldId="2147480448"/>
            <ac:spMk id="68" creationId="{EE0D5A8D-5BD6-2756-E9E7-42CACE9244EC}"/>
          </ac:spMkLst>
        </pc:spChg>
        <pc:spChg chg="add mod">
          <ac:chgData name="Yoel Kortick" userId="167978f5-7f40-4909-85d5-d4149554ad4e" providerId="ADAL" clId="{1164F5A3-5FA6-47C6-995A-0FEF66AC05CC}" dt="2024-04-01T08:06:59.712" v="2669" actId="14100"/>
          <ac:spMkLst>
            <pc:docMk/>
            <pc:sldMk cId="1078695059" sldId="2147480448"/>
            <ac:spMk id="77" creationId="{63E35FD1-09D3-0F66-98A8-A0FD80BDFABA}"/>
          </ac:spMkLst>
        </pc:spChg>
        <pc:spChg chg="add mod">
          <ac:chgData name="Yoel Kortick" userId="167978f5-7f40-4909-85d5-d4149554ad4e" providerId="ADAL" clId="{1164F5A3-5FA6-47C6-995A-0FEF66AC05CC}" dt="2024-04-01T08:08:18.591" v="2764" actId="14100"/>
          <ac:spMkLst>
            <pc:docMk/>
            <pc:sldMk cId="1078695059" sldId="2147480448"/>
            <ac:spMk id="81" creationId="{8C27C867-C715-1CC5-ACDA-404C70372786}"/>
          </ac:spMkLst>
        </pc:spChg>
        <pc:picChg chg="del">
          <ac:chgData name="Yoel Kortick" userId="167978f5-7f40-4909-85d5-d4149554ad4e" providerId="ADAL" clId="{1164F5A3-5FA6-47C6-995A-0FEF66AC05CC}" dt="2024-04-01T07:23:42.655" v="1946" actId="478"/>
          <ac:picMkLst>
            <pc:docMk/>
            <pc:sldMk cId="1078695059" sldId="2147480448"/>
            <ac:picMk id="8" creationId="{831924B4-41E7-5ABE-EFB1-D6A4ABD63773}"/>
          </ac:picMkLst>
        </pc:picChg>
        <pc:picChg chg="add del mod">
          <ac:chgData name="Yoel Kortick" userId="167978f5-7f40-4909-85d5-d4149554ad4e" providerId="ADAL" clId="{1164F5A3-5FA6-47C6-995A-0FEF66AC05CC}" dt="2024-04-01T07:42:05.132" v="2023" actId="478"/>
          <ac:picMkLst>
            <pc:docMk/>
            <pc:sldMk cId="1078695059" sldId="2147480448"/>
            <ac:picMk id="10" creationId="{3FB1C23A-4D80-50A3-094D-29BF67DE3BA4}"/>
          </ac:picMkLst>
        </pc:picChg>
        <pc:picChg chg="add mod ord">
          <ac:chgData name="Yoel Kortick" userId="167978f5-7f40-4909-85d5-d4149554ad4e" providerId="ADAL" clId="{1164F5A3-5FA6-47C6-995A-0FEF66AC05CC}" dt="2024-04-01T07:57:15.926" v="2452" actId="208"/>
          <ac:picMkLst>
            <pc:docMk/>
            <pc:sldMk cId="1078695059" sldId="2147480448"/>
            <ac:picMk id="15" creationId="{1FBEBE8D-6762-C4CF-6A39-6BA2D14E2B52}"/>
          </ac:picMkLst>
        </pc:picChg>
        <pc:cxnChg chg="add mod">
          <ac:chgData name="Yoel Kortick" userId="167978f5-7f40-4909-85d5-d4149554ad4e" providerId="ADAL" clId="{1164F5A3-5FA6-47C6-995A-0FEF66AC05CC}" dt="2024-04-01T07:54:47.446" v="2436" actId="14100"/>
          <ac:cxnSpMkLst>
            <pc:docMk/>
            <pc:sldMk cId="1078695059" sldId="2147480448"/>
            <ac:cxnSpMk id="12" creationId="{3415C4AB-12A4-9996-395C-E2EB9FE63BDF}"/>
          </ac:cxnSpMkLst>
        </pc:cxnChg>
        <pc:cxnChg chg="add mod">
          <ac:chgData name="Yoel Kortick" userId="167978f5-7f40-4909-85d5-d4149554ad4e" providerId="ADAL" clId="{1164F5A3-5FA6-47C6-995A-0FEF66AC05CC}" dt="2024-04-01T07:54:16.480" v="2360" actId="14100"/>
          <ac:cxnSpMkLst>
            <pc:docMk/>
            <pc:sldMk cId="1078695059" sldId="2147480448"/>
            <ac:cxnSpMk id="13" creationId="{459B72D0-3F74-66C9-8D35-A9E8F4D64347}"/>
          </ac:cxnSpMkLst>
        </pc:cxnChg>
        <pc:cxnChg chg="add mod">
          <ac:chgData name="Yoel Kortick" userId="167978f5-7f40-4909-85d5-d4149554ad4e" providerId="ADAL" clId="{1164F5A3-5FA6-47C6-995A-0FEF66AC05CC}" dt="2024-04-01T07:52:31.882" v="2195"/>
          <ac:cxnSpMkLst>
            <pc:docMk/>
            <pc:sldMk cId="1078695059" sldId="2147480448"/>
            <ac:cxnSpMk id="21" creationId="{BC1F8F02-F65D-B69E-B752-494419E2906E}"/>
          </ac:cxnSpMkLst>
        </pc:cxnChg>
        <pc:cxnChg chg="add mod">
          <ac:chgData name="Yoel Kortick" userId="167978f5-7f40-4909-85d5-d4149554ad4e" providerId="ADAL" clId="{1164F5A3-5FA6-47C6-995A-0FEF66AC05CC}" dt="2024-04-01T07:52:35.642" v="2196" actId="571"/>
          <ac:cxnSpMkLst>
            <pc:docMk/>
            <pc:sldMk cId="1078695059" sldId="2147480448"/>
            <ac:cxnSpMk id="22" creationId="{0A36ECD7-55C8-1E1F-D9F3-4B20016DA0B3}"/>
          </ac:cxnSpMkLst>
        </pc:cxnChg>
        <pc:cxnChg chg="add mod">
          <ac:chgData name="Yoel Kortick" userId="167978f5-7f40-4909-85d5-d4149554ad4e" providerId="ADAL" clId="{1164F5A3-5FA6-47C6-995A-0FEF66AC05CC}" dt="2024-04-01T07:52:43.386" v="2198" actId="14100"/>
          <ac:cxnSpMkLst>
            <pc:docMk/>
            <pc:sldMk cId="1078695059" sldId="2147480448"/>
            <ac:cxnSpMk id="23" creationId="{A29ECEB0-5021-90B9-6A56-98F3C6F77C65}"/>
          </ac:cxnSpMkLst>
        </pc:cxnChg>
        <pc:cxnChg chg="add mod">
          <ac:chgData name="Yoel Kortick" userId="167978f5-7f40-4909-85d5-d4149554ad4e" providerId="ADAL" clId="{1164F5A3-5FA6-47C6-995A-0FEF66AC05CC}" dt="2024-04-01T07:54:26.221" v="2363" actId="14100"/>
          <ac:cxnSpMkLst>
            <pc:docMk/>
            <pc:sldMk cId="1078695059" sldId="2147480448"/>
            <ac:cxnSpMk id="24" creationId="{79483661-827B-7599-3D34-8F66C6F152DE}"/>
          </ac:cxnSpMkLst>
        </pc:cxnChg>
        <pc:cxnChg chg="add">
          <ac:chgData name="Yoel Kortick" userId="167978f5-7f40-4909-85d5-d4149554ad4e" providerId="ADAL" clId="{1164F5A3-5FA6-47C6-995A-0FEF66AC05CC}" dt="2024-04-01T07:53:09.003" v="2205" actId="11529"/>
          <ac:cxnSpMkLst>
            <pc:docMk/>
            <pc:sldMk cId="1078695059" sldId="2147480448"/>
            <ac:cxnSpMk id="29" creationId="{FADBD0AA-2A6A-A169-3DE7-3CB72AB30215}"/>
          </ac:cxnSpMkLst>
        </pc:cxnChg>
        <pc:cxnChg chg="add mod">
          <ac:chgData name="Yoel Kortick" userId="167978f5-7f40-4909-85d5-d4149554ad4e" providerId="ADAL" clId="{1164F5A3-5FA6-47C6-995A-0FEF66AC05CC}" dt="2024-04-01T07:53:22.030" v="2206" actId="571"/>
          <ac:cxnSpMkLst>
            <pc:docMk/>
            <pc:sldMk cId="1078695059" sldId="2147480448"/>
            <ac:cxnSpMk id="30" creationId="{32FD4AED-827F-07B8-D0C4-EB00868CC3BB}"/>
          </ac:cxnSpMkLst>
        </pc:cxnChg>
        <pc:cxnChg chg="add mod">
          <ac:chgData name="Yoel Kortick" userId="167978f5-7f40-4909-85d5-d4149554ad4e" providerId="ADAL" clId="{1164F5A3-5FA6-47C6-995A-0FEF66AC05CC}" dt="2024-04-01T07:53:26.022" v="2207" actId="571"/>
          <ac:cxnSpMkLst>
            <pc:docMk/>
            <pc:sldMk cId="1078695059" sldId="2147480448"/>
            <ac:cxnSpMk id="31" creationId="{DD4C9D35-A863-AC0D-C574-48D1B69465D5}"/>
          </ac:cxnSpMkLst>
        </pc:cxnChg>
        <pc:cxnChg chg="add mod">
          <ac:chgData name="Yoel Kortick" userId="167978f5-7f40-4909-85d5-d4149554ad4e" providerId="ADAL" clId="{1164F5A3-5FA6-47C6-995A-0FEF66AC05CC}" dt="2024-04-01T07:53:51.872" v="2278" actId="1076"/>
          <ac:cxnSpMkLst>
            <pc:docMk/>
            <pc:sldMk cId="1078695059" sldId="2147480448"/>
            <ac:cxnSpMk id="32" creationId="{AF94042C-8978-E59B-7C43-19EB13D7D9B9}"/>
          </ac:cxnSpMkLst>
        </pc:cxnChg>
        <pc:cxnChg chg="add mod">
          <ac:chgData name="Yoel Kortick" userId="167978f5-7f40-4909-85d5-d4149554ad4e" providerId="ADAL" clId="{1164F5A3-5FA6-47C6-995A-0FEF66AC05CC}" dt="2024-04-01T07:53:45.219" v="2276" actId="1036"/>
          <ac:cxnSpMkLst>
            <pc:docMk/>
            <pc:sldMk cId="1078695059" sldId="2147480448"/>
            <ac:cxnSpMk id="34" creationId="{3A1B6691-059F-EE09-91F6-D92C3E188997}"/>
          </ac:cxnSpMkLst>
        </pc:cxnChg>
        <pc:cxnChg chg="add mod">
          <ac:chgData name="Yoel Kortick" userId="167978f5-7f40-4909-85d5-d4149554ad4e" providerId="ADAL" clId="{1164F5A3-5FA6-47C6-995A-0FEF66AC05CC}" dt="2024-04-01T07:53:45.219" v="2276" actId="1036"/>
          <ac:cxnSpMkLst>
            <pc:docMk/>
            <pc:sldMk cId="1078695059" sldId="2147480448"/>
            <ac:cxnSpMk id="35" creationId="{DCC45EAD-6686-6A0B-4D10-63F5EB7894C2}"/>
          </ac:cxnSpMkLst>
        </pc:cxnChg>
        <pc:cxnChg chg="add mod">
          <ac:chgData name="Yoel Kortick" userId="167978f5-7f40-4909-85d5-d4149554ad4e" providerId="ADAL" clId="{1164F5A3-5FA6-47C6-995A-0FEF66AC05CC}" dt="2024-04-01T07:54:09.554" v="2358" actId="1037"/>
          <ac:cxnSpMkLst>
            <pc:docMk/>
            <pc:sldMk cId="1078695059" sldId="2147480448"/>
            <ac:cxnSpMk id="36" creationId="{BB9FE91B-B137-587D-06F3-1E0B5ADAB7BE}"/>
          </ac:cxnSpMkLst>
        </pc:cxnChg>
        <pc:cxnChg chg="add mod">
          <ac:chgData name="Yoel Kortick" userId="167978f5-7f40-4909-85d5-d4149554ad4e" providerId="ADAL" clId="{1164F5A3-5FA6-47C6-995A-0FEF66AC05CC}" dt="2024-04-01T07:54:43.091" v="2435" actId="14100"/>
          <ac:cxnSpMkLst>
            <pc:docMk/>
            <pc:sldMk cId="1078695059" sldId="2147480448"/>
            <ac:cxnSpMk id="40" creationId="{CA51198D-8B58-832D-3BA2-31E867AAE20C}"/>
          </ac:cxnSpMkLst>
        </pc:cxnChg>
        <pc:cxnChg chg="add mod">
          <ac:chgData name="Yoel Kortick" userId="167978f5-7f40-4909-85d5-d4149554ad4e" providerId="ADAL" clId="{1164F5A3-5FA6-47C6-995A-0FEF66AC05CC}" dt="2024-04-01T07:58:35.924" v="2462" actId="1035"/>
          <ac:cxnSpMkLst>
            <pc:docMk/>
            <pc:sldMk cId="1078695059" sldId="2147480448"/>
            <ac:cxnSpMk id="44" creationId="{7B02D49D-E820-7A69-3BD4-64C4FF62D644}"/>
          </ac:cxnSpMkLst>
        </pc:cxnChg>
        <pc:cxnChg chg="add mod">
          <ac:chgData name="Yoel Kortick" userId="167978f5-7f40-4909-85d5-d4149554ad4e" providerId="ADAL" clId="{1164F5A3-5FA6-47C6-995A-0FEF66AC05CC}" dt="2024-04-01T07:56:58.697" v="2449" actId="14100"/>
          <ac:cxnSpMkLst>
            <pc:docMk/>
            <pc:sldMk cId="1078695059" sldId="2147480448"/>
            <ac:cxnSpMk id="47" creationId="{6A744ED6-4280-A423-EF05-40AE38928071}"/>
          </ac:cxnSpMkLst>
        </pc:cxnChg>
        <pc:cxnChg chg="add mod">
          <ac:chgData name="Yoel Kortick" userId="167978f5-7f40-4909-85d5-d4149554ad4e" providerId="ADAL" clId="{1164F5A3-5FA6-47C6-995A-0FEF66AC05CC}" dt="2024-04-01T07:58:40.601" v="2466" actId="1038"/>
          <ac:cxnSpMkLst>
            <pc:docMk/>
            <pc:sldMk cId="1078695059" sldId="2147480448"/>
            <ac:cxnSpMk id="50" creationId="{58BBB2B8-C0BC-979B-DCCC-F95812FB1856}"/>
          </ac:cxnSpMkLst>
        </pc:cxnChg>
        <pc:cxnChg chg="add mod">
          <ac:chgData name="Yoel Kortick" userId="167978f5-7f40-4909-85d5-d4149554ad4e" providerId="ADAL" clId="{1164F5A3-5FA6-47C6-995A-0FEF66AC05CC}" dt="2024-04-01T08:00:52.331" v="2471" actId="1036"/>
          <ac:cxnSpMkLst>
            <pc:docMk/>
            <pc:sldMk cId="1078695059" sldId="2147480448"/>
            <ac:cxnSpMk id="54" creationId="{A69710BC-6DC1-3D19-E403-93323C30789A}"/>
          </ac:cxnSpMkLst>
        </pc:cxnChg>
        <pc:cxnChg chg="add del mod">
          <ac:chgData name="Yoel Kortick" userId="167978f5-7f40-4909-85d5-d4149554ad4e" providerId="ADAL" clId="{1164F5A3-5FA6-47C6-995A-0FEF66AC05CC}" dt="2024-04-01T08:00:57.018" v="2472" actId="478"/>
          <ac:cxnSpMkLst>
            <pc:docMk/>
            <pc:sldMk cId="1078695059" sldId="2147480448"/>
            <ac:cxnSpMk id="55" creationId="{05766FFA-4E57-0425-C6BC-1E81210BD9D4}"/>
          </ac:cxnSpMkLst>
        </pc:cxnChg>
        <pc:cxnChg chg="add mod">
          <ac:chgData name="Yoel Kortick" userId="167978f5-7f40-4909-85d5-d4149554ad4e" providerId="ADAL" clId="{1164F5A3-5FA6-47C6-995A-0FEF66AC05CC}" dt="2024-04-01T08:01:14.246" v="2519" actId="14100"/>
          <ac:cxnSpMkLst>
            <pc:docMk/>
            <pc:sldMk cId="1078695059" sldId="2147480448"/>
            <ac:cxnSpMk id="56" creationId="{A5DC94B9-3815-A59A-063B-901C17CE4134}"/>
          </ac:cxnSpMkLst>
        </pc:cxnChg>
        <pc:cxnChg chg="add mod">
          <ac:chgData name="Yoel Kortick" userId="167978f5-7f40-4909-85d5-d4149554ad4e" providerId="ADAL" clId="{1164F5A3-5FA6-47C6-995A-0FEF66AC05CC}" dt="2024-04-01T08:01:09.074" v="2518" actId="1036"/>
          <ac:cxnSpMkLst>
            <pc:docMk/>
            <pc:sldMk cId="1078695059" sldId="2147480448"/>
            <ac:cxnSpMk id="58" creationId="{20EDC1F2-EDA2-2BE5-B11A-072440A4BED8}"/>
          </ac:cxnSpMkLst>
        </pc:cxnChg>
        <pc:cxnChg chg="add mod">
          <ac:chgData name="Yoel Kortick" userId="167978f5-7f40-4909-85d5-d4149554ad4e" providerId="ADAL" clId="{1164F5A3-5FA6-47C6-995A-0FEF66AC05CC}" dt="2024-04-01T08:02:05.747" v="2528" actId="14100"/>
          <ac:cxnSpMkLst>
            <pc:docMk/>
            <pc:sldMk cId="1078695059" sldId="2147480448"/>
            <ac:cxnSpMk id="61" creationId="{1A120C22-E2A8-6279-D41E-4DC001F5EA8A}"/>
          </ac:cxnSpMkLst>
        </pc:cxnChg>
        <pc:cxnChg chg="add mod">
          <ac:chgData name="Yoel Kortick" userId="167978f5-7f40-4909-85d5-d4149554ad4e" providerId="ADAL" clId="{1164F5A3-5FA6-47C6-995A-0FEF66AC05CC}" dt="2024-04-01T08:05:11.691" v="2542" actId="14100"/>
          <ac:cxnSpMkLst>
            <pc:docMk/>
            <pc:sldMk cId="1078695059" sldId="2147480448"/>
            <ac:cxnSpMk id="64" creationId="{88323817-199C-4978-F06E-764EBDE9F99A}"/>
          </ac:cxnSpMkLst>
        </pc:cxnChg>
        <pc:cxnChg chg="add mod">
          <ac:chgData name="Yoel Kortick" userId="167978f5-7f40-4909-85d5-d4149554ad4e" providerId="ADAL" clId="{1164F5A3-5FA6-47C6-995A-0FEF66AC05CC}" dt="2024-04-01T08:05:15.663" v="2543" actId="14100"/>
          <ac:cxnSpMkLst>
            <pc:docMk/>
            <pc:sldMk cId="1078695059" sldId="2147480448"/>
            <ac:cxnSpMk id="69" creationId="{1C5C23E1-3DB7-1808-9065-C661016EDDA6}"/>
          </ac:cxnSpMkLst>
        </pc:cxnChg>
        <pc:cxnChg chg="add mod">
          <ac:chgData name="Yoel Kortick" userId="167978f5-7f40-4909-85d5-d4149554ad4e" providerId="ADAL" clId="{1164F5A3-5FA6-47C6-995A-0FEF66AC05CC}" dt="2024-04-01T08:05:35.006" v="2544" actId="571"/>
          <ac:cxnSpMkLst>
            <pc:docMk/>
            <pc:sldMk cId="1078695059" sldId="2147480448"/>
            <ac:cxnSpMk id="73" creationId="{1F1AC8AA-7353-D46B-2A59-630B28DF0F3A}"/>
          </ac:cxnSpMkLst>
        </pc:cxnChg>
        <pc:cxnChg chg="add mod">
          <ac:chgData name="Yoel Kortick" userId="167978f5-7f40-4909-85d5-d4149554ad4e" providerId="ADAL" clId="{1164F5A3-5FA6-47C6-995A-0FEF66AC05CC}" dt="2024-04-01T08:05:58.398" v="2591" actId="1035"/>
          <ac:cxnSpMkLst>
            <pc:docMk/>
            <pc:sldMk cId="1078695059" sldId="2147480448"/>
            <ac:cxnSpMk id="74" creationId="{140E0AC9-E881-F417-A30B-41701359425A}"/>
          </ac:cxnSpMkLst>
        </pc:cxnChg>
        <pc:cxnChg chg="add mod">
          <ac:chgData name="Yoel Kortick" userId="167978f5-7f40-4909-85d5-d4149554ad4e" providerId="ADAL" clId="{1164F5A3-5FA6-47C6-995A-0FEF66AC05CC}" dt="2024-04-01T08:06:17.657" v="2662" actId="14100"/>
          <ac:cxnSpMkLst>
            <pc:docMk/>
            <pc:sldMk cId="1078695059" sldId="2147480448"/>
            <ac:cxnSpMk id="75" creationId="{D5DA420C-0AC1-853E-666E-A8592838C2D6}"/>
          </ac:cxnSpMkLst>
        </pc:cxnChg>
        <pc:cxnChg chg="add mod">
          <ac:chgData name="Yoel Kortick" userId="167978f5-7f40-4909-85d5-d4149554ad4e" providerId="ADAL" clId="{1164F5A3-5FA6-47C6-995A-0FEF66AC05CC}" dt="2024-04-01T08:07:06.241" v="2670" actId="571"/>
          <ac:cxnSpMkLst>
            <pc:docMk/>
            <pc:sldMk cId="1078695059" sldId="2147480448"/>
            <ac:cxnSpMk id="78" creationId="{C68C2841-870D-ABEB-CFFB-9CB5487FF950}"/>
          </ac:cxnSpMkLst>
        </pc:cxnChg>
        <pc:cxnChg chg="add mod">
          <ac:chgData name="Yoel Kortick" userId="167978f5-7f40-4909-85d5-d4149554ad4e" providerId="ADAL" clId="{1164F5A3-5FA6-47C6-995A-0FEF66AC05CC}" dt="2024-04-01T08:07:13.955" v="2672" actId="14100"/>
          <ac:cxnSpMkLst>
            <pc:docMk/>
            <pc:sldMk cId="1078695059" sldId="2147480448"/>
            <ac:cxnSpMk id="79" creationId="{6BC49A1F-7C2B-ECBA-0008-A8C7308435D0}"/>
          </ac:cxnSpMkLst>
        </pc:cxnChg>
        <pc:cxnChg chg="add mod">
          <ac:chgData name="Yoel Kortick" userId="167978f5-7f40-4909-85d5-d4149554ad4e" providerId="ADAL" clId="{1164F5A3-5FA6-47C6-995A-0FEF66AC05CC}" dt="2024-04-01T08:08:18.591" v="2764" actId="14100"/>
          <ac:cxnSpMkLst>
            <pc:docMk/>
            <pc:sldMk cId="1078695059" sldId="2147480448"/>
            <ac:cxnSpMk id="82" creationId="{4021191B-30C7-BDC6-498D-C3136DF7B3D3}"/>
          </ac:cxnSpMkLst>
        </pc:cxnChg>
      </pc:sldChg>
      <pc:sldChg chg="addSp delSp modSp add mod">
        <pc:chgData name="Yoel Kortick" userId="167978f5-7f40-4909-85d5-d4149554ad4e" providerId="ADAL" clId="{1164F5A3-5FA6-47C6-995A-0FEF66AC05CC}" dt="2024-04-04T14:30:40.312" v="3460" actId="14100"/>
        <pc:sldMkLst>
          <pc:docMk/>
          <pc:sldMk cId="636103363" sldId="2147480449"/>
        </pc:sldMkLst>
        <pc:spChg chg="del">
          <ac:chgData name="Yoel Kortick" userId="167978f5-7f40-4909-85d5-d4149554ad4e" providerId="ADAL" clId="{1164F5A3-5FA6-47C6-995A-0FEF66AC05CC}" dt="2024-04-04T14:27:54.313" v="3154" actId="478"/>
          <ac:spMkLst>
            <pc:docMk/>
            <pc:sldMk cId="636103363" sldId="2147480449"/>
            <ac:spMk id="5" creationId="{31E44D4A-2D68-9742-09D5-2500D429CBE1}"/>
          </ac:spMkLst>
        </pc:spChg>
        <pc:spChg chg="add del mod">
          <ac:chgData name="Yoel Kortick" userId="167978f5-7f40-4909-85d5-d4149554ad4e" providerId="ADAL" clId="{1164F5A3-5FA6-47C6-995A-0FEF66AC05CC}" dt="2024-04-04T14:27:55.130" v="3155" actId="478"/>
          <ac:spMkLst>
            <pc:docMk/>
            <pc:sldMk cId="636103363" sldId="2147480449"/>
            <ac:spMk id="6" creationId="{30FAB278-A937-489C-B489-783EBA5998F5}"/>
          </ac:spMkLst>
        </pc:spChg>
        <pc:spChg chg="add mod">
          <ac:chgData name="Yoel Kortick" userId="167978f5-7f40-4909-85d5-d4149554ad4e" providerId="ADAL" clId="{1164F5A3-5FA6-47C6-995A-0FEF66AC05CC}" dt="2024-04-04T14:28:45.634" v="3284" actId="208"/>
          <ac:spMkLst>
            <pc:docMk/>
            <pc:sldMk cId="636103363" sldId="2147480449"/>
            <ac:spMk id="9" creationId="{F2866BEB-65AF-7480-BD09-511B4A711607}"/>
          </ac:spMkLst>
        </pc:spChg>
        <pc:spChg chg="add mod">
          <ac:chgData name="Yoel Kortick" userId="167978f5-7f40-4909-85d5-d4149554ad4e" providerId="ADAL" clId="{1164F5A3-5FA6-47C6-995A-0FEF66AC05CC}" dt="2024-04-04T14:29:43.013" v="3390" actId="14100"/>
          <ac:spMkLst>
            <pc:docMk/>
            <pc:sldMk cId="636103363" sldId="2147480449"/>
            <ac:spMk id="10" creationId="{947F7216-08D5-A505-35C9-AD6D9C258515}"/>
          </ac:spMkLst>
        </pc:spChg>
        <pc:spChg chg="add mod">
          <ac:chgData name="Yoel Kortick" userId="167978f5-7f40-4909-85d5-d4149554ad4e" providerId="ADAL" clId="{1164F5A3-5FA6-47C6-995A-0FEF66AC05CC}" dt="2024-04-04T14:30:14.235" v="3455" actId="14100"/>
          <ac:spMkLst>
            <pc:docMk/>
            <pc:sldMk cId="636103363" sldId="2147480449"/>
            <ac:spMk id="11" creationId="{AE74EE00-4B2E-0216-2BCF-597A715F0341}"/>
          </ac:spMkLst>
        </pc:spChg>
        <pc:picChg chg="add mod">
          <ac:chgData name="Yoel Kortick" userId="167978f5-7f40-4909-85d5-d4149554ad4e" providerId="ADAL" clId="{1164F5A3-5FA6-47C6-995A-0FEF66AC05CC}" dt="2024-04-04T14:28:07.061" v="3161" actId="208"/>
          <ac:picMkLst>
            <pc:docMk/>
            <pc:sldMk cId="636103363" sldId="2147480449"/>
            <ac:picMk id="8" creationId="{D76EDAE2-6D66-6875-19DC-E9E7654D83D8}"/>
          </ac:picMkLst>
        </pc:picChg>
        <pc:cxnChg chg="add">
          <ac:chgData name="Yoel Kortick" userId="167978f5-7f40-4909-85d5-d4149554ad4e" providerId="ADAL" clId="{1164F5A3-5FA6-47C6-995A-0FEF66AC05CC}" dt="2024-04-04T14:30:20.677" v="3456" actId="11529"/>
          <ac:cxnSpMkLst>
            <pc:docMk/>
            <pc:sldMk cId="636103363" sldId="2147480449"/>
            <ac:cxnSpMk id="13" creationId="{7970D04E-6565-9F9A-CD78-6D7284456609}"/>
          </ac:cxnSpMkLst>
        </pc:cxnChg>
        <pc:cxnChg chg="add mod">
          <ac:chgData name="Yoel Kortick" userId="167978f5-7f40-4909-85d5-d4149554ad4e" providerId="ADAL" clId="{1164F5A3-5FA6-47C6-995A-0FEF66AC05CC}" dt="2024-04-04T14:30:33.881" v="3458" actId="14100"/>
          <ac:cxnSpMkLst>
            <pc:docMk/>
            <pc:sldMk cId="636103363" sldId="2147480449"/>
            <ac:cxnSpMk id="14" creationId="{4E26B392-ACC8-1003-F964-AEBFC95870C8}"/>
          </ac:cxnSpMkLst>
        </pc:cxnChg>
        <pc:cxnChg chg="add mod">
          <ac:chgData name="Yoel Kortick" userId="167978f5-7f40-4909-85d5-d4149554ad4e" providerId="ADAL" clId="{1164F5A3-5FA6-47C6-995A-0FEF66AC05CC}" dt="2024-04-04T14:30:40.312" v="3460" actId="14100"/>
          <ac:cxnSpMkLst>
            <pc:docMk/>
            <pc:sldMk cId="636103363" sldId="2147480449"/>
            <ac:cxnSpMk id="16" creationId="{31A4D5A2-D3CB-33A4-8685-4A87D1FAA928}"/>
          </ac:cxnSpMkLst>
        </pc:cxnChg>
      </pc:sldChg>
      <pc:sldChg chg="addSp delSp modSp add mod">
        <pc:chgData name="Yoel Kortick" userId="167978f5-7f40-4909-85d5-d4149554ad4e" providerId="ADAL" clId="{1164F5A3-5FA6-47C6-995A-0FEF66AC05CC}" dt="2024-04-04T14:38:22.739" v="3892" actId="14100"/>
        <pc:sldMkLst>
          <pc:docMk/>
          <pc:sldMk cId="2024449723" sldId="2147480450"/>
        </pc:sldMkLst>
        <pc:spChg chg="mod">
          <ac:chgData name="Yoel Kortick" userId="167978f5-7f40-4909-85d5-d4149554ad4e" providerId="ADAL" clId="{1164F5A3-5FA6-47C6-995A-0FEF66AC05CC}" dt="2024-04-04T14:32:07.662" v="3543" actId="14100"/>
          <ac:spMkLst>
            <pc:docMk/>
            <pc:sldMk cId="2024449723" sldId="2147480450"/>
            <ac:spMk id="9" creationId="{F23D0E27-C4B1-97E6-5AFA-C108FB626968}"/>
          </ac:spMkLst>
        </pc:spChg>
        <pc:spChg chg="mod">
          <ac:chgData name="Yoel Kortick" userId="167978f5-7f40-4909-85d5-d4149554ad4e" providerId="ADAL" clId="{1164F5A3-5FA6-47C6-995A-0FEF66AC05CC}" dt="2024-04-04T14:32:33.142" v="3583" actId="1076"/>
          <ac:spMkLst>
            <pc:docMk/>
            <pc:sldMk cId="2024449723" sldId="2147480450"/>
            <ac:spMk id="10" creationId="{B1C411FA-06A9-E563-AD76-03D91F7AA056}"/>
          </ac:spMkLst>
        </pc:spChg>
        <pc:spChg chg="mod">
          <ac:chgData name="Yoel Kortick" userId="167978f5-7f40-4909-85d5-d4149554ad4e" providerId="ADAL" clId="{1164F5A3-5FA6-47C6-995A-0FEF66AC05CC}" dt="2024-04-04T14:33:11.414" v="3637" actId="1076"/>
          <ac:spMkLst>
            <pc:docMk/>
            <pc:sldMk cId="2024449723" sldId="2147480450"/>
            <ac:spMk id="11" creationId="{33A9A508-444E-9FC0-2F53-180C9C1A4B59}"/>
          </ac:spMkLst>
        </pc:spChg>
        <pc:picChg chg="add mod ord">
          <ac:chgData name="Yoel Kortick" userId="167978f5-7f40-4909-85d5-d4149554ad4e" providerId="ADAL" clId="{1164F5A3-5FA6-47C6-995A-0FEF66AC05CC}" dt="2024-04-04T14:33:23.086" v="3642" actId="208"/>
          <ac:picMkLst>
            <pc:docMk/>
            <pc:sldMk cId="2024449723" sldId="2147480450"/>
            <ac:picMk id="5" creationId="{84473883-4204-4D98-CDF1-894D7E4781E4}"/>
          </ac:picMkLst>
        </pc:picChg>
        <pc:picChg chg="del">
          <ac:chgData name="Yoel Kortick" userId="167978f5-7f40-4909-85d5-d4149554ad4e" providerId="ADAL" clId="{1164F5A3-5FA6-47C6-995A-0FEF66AC05CC}" dt="2024-04-04T14:31:13.549" v="3462" actId="478"/>
          <ac:picMkLst>
            <pc:docMk/>
            <pc:sldMk cId="2024449723" sldId="2147480450"/>
            <ac:picMk id="8" creationId="{4C2DB44B-367D-24C5-B83A-CEA3AEC6B7EC}"/>
          </ac:picMkLst>
        </pc:picChg>
        <pc:cxnChg chg="mod">
          <ac:chgData name="Yoel Kortick" userId="167978f5-7f40-4909-85d5-d4149554ad4e" providerId="ADAL" clId="{1164F5A3-5FA6-47C6-995A-0FEF66AC05CC}" dt="2024-04-04T14:31:44.866" v="3497" actId="14100"/>
          <ac:cxnSpMkLst>
            <pc:docMk/>
            <pc:sldMk cId="2024449723" sldId="2147480450"/>
            <ac:cxnSpMk id="13" creationId="{E5013EF1-61E2-042B-A424-788FDFF76EC9}"/>
          </ac:cxnSpMkLst>
        </pc:cxnChg>
        <pc:cxnChg chg="mod">
          <ac:chgData name="Yoel Kortick" userId="167978f5-7f40-4909-85d5-d4149554ad4e" providerId="ADAL" clId="{1164F5A3-5FA6-47C6-995A-0FEF66AC05CC}" dt="2024-04-04T14:32:11.613" v="3544" actId="14100"/>
          <ac:cxnSpMkLst>
            <pc:docMk/>
            <pc:sldMk cId="2024449723" sldId="2147480450"/>
            <ac:cxnSpMk id="14" creationId="{D2F9CA72-95AC-EE23-9053-01AD8EDCBCE4}"/>
          </ac:cxnSpMkLst>
        </pc:cxnChg>
        <pc:cxnChg chg="mod">
          <ac:chgData name="Yoel Kortick" userId="167978f5-7f40-4909-85d5-d4149554ad4e" providerId="ADAL" clId="{1164F5A3-5FA6-47C6-995A-0FEF66AC05CC}" dt="2024-04-04T14:33:19.446" v="3641" actId="14100"/>
          <ac:cxnSpMkLst>
            <pc:docMk/>
            <pc:sldMk cId="2024449723" sldId="2147480450"/>
            <ac:cxnSpMk id="16" creationId="{99E6E987-BCA2-601E-4AFE-6B395367C90C}"/>
          </ac:cxnSpMkLst>
        </pc:cxnChg>
        <pc:cxnChg chg="add mod">
          <ac:chgData name="Yoel Kortick" userId="167978f5-7f40-4909-85d5-d4149554ad4e" providerId="ADAL" clId="{1164F5A3-5FA6-47C6-995A-0FEF66AC05CC}" dt="2024-04-04T14:38:22.739" v="3892" actId="14100"/>
          <ac:cxnSpMkLst>
            <pc:docMk/>
            <pc:sldMk cId="2024449723" sldId="2147480450"/>
            <ac:cxnSpMk id="18" creationId="{36A21560-D8F6-2F08-C77C-914E21749017}"/>
          </ac:cxnSpMkLst>
        </pc:cxnChg>
      </pc:sldChg>
      <pc:sldChg chg="addSp delSp modSp add mod">
        <pc:chgData name="Yoel Kortick" userId="167978f5-7f40-4909-85d5-d4149554ad4e" providerId="ADAL" clId="{1164F5A3-5FA6-47C6-995A-0FEF66AC05CC}" dt="2024-04-04T14:34:51.557" v="3736" actId="478"/>
        <pc:sldMkLst>
          <pc:docMk/>
          <pc:sldMk cId="374743095" sldId="2147480451"/>
        </pc:sldMkLst>
        <pc:spChg chg="mod">
          <ac:chgData name="Yoel Kortick" userId="167978f5-7f40-4909-85d5-d4149554ad4e" providerId="ADAL" clId="{1164F5A3-5FA6-47C6-995A-0FEF66AC05CC}" dt="2024-04-04T14:34:46.123" v="3734" actId="1076"/>
          <ac:spMkLst>
            <pc:docMk/>
            <pc:sldMk cId="374743095" sldId="2147480451"/>
            <ac:spMk id="9" creationId="{047C2601-1978-E4C2-5EAF-383F279567FF}"/>
          </ac:spMkLst>
        </pc:spChg>
        <pc:spChg chg="del">
          <ac:chgData name="Yoel Kortick" userId="167978f5-7f40-4909-85d5-d4149554ad4e" providerId="ADAL" clId="{1164F5A3-5FA6-47C6-995A-0FEF66AC05CC}" dt="2024-04-04T14:34:23.867" v="3725" actId="478"/>
          <ac:spMkLst>
            <pc:docMk/>
            <pc:sldMk cId="374743095" sldId="2147480451"/>
            <ac:spMk id="10" creationId="{903C0915-AC2C-B7F5-066C-1666CA5E01FB}"/>
          </ac:spMkLst>
        </pc:spChg>
        <pc:spChg chg="del">
          <ac:chgData name="Yoel Kortick" userId="167978f5-7f40-4909-85d5-d4149554ad4e" providerId="ADAL" clId="{1164F5A3-5FA6-47C6-995A-0FEF66AC05CC}" dt="2024-04-04T14:34:25.592" v="3726" actId="478"/>
          <ac:spMkLst>
            <pc:docMk/>
            <pc:sldMk cId="374743095" sldId="2147480451"/>
            <ac:spMk id="11" creationId="{58007CDE-DE70-6429-2535-EE7760FE4E1B}"/>
          </ac:spMkLst>
        </pc:spChg>
        <pc:picChg chg="del">
          <ac:chgData name="Yoel Kortick" userId="167978f5-7f40-4909-85d5-d4149554ad4e" providerId="ADAL" clId="{1164F5A3-5FA6-47C6-995A-0FEF66AC05CC}" dt="2024-04-04T14:33:49.969" v="3644" actId="478"/>
          <ac:picMkLst>
            <pc:docMk/>
            <pc:sldMk cId="374743095" sldId="2147480451"/>
            <ac:picMk id="5" creationId="{4DBFA72A-5C3E-02C8-0B7B-32D23A8D311A}"/>
          </ac:picMkLst>
        </pc:picChg>
        <pc:picChg chg="add mod ord">
          <ac:chgData name="Yoel Kortick" userId="167978f5-7f40-4909-85d5-d4149554ad4e" providerId="ADAL" clId="{1164F5A3-5FA6-47C6-995A-0FEF66AC05CC}" dt="2024-04-04T14:34:39.381" v="3731" actId="167"/>
          <ac:picMkLst>
            <pc:docMk/>
            <pc:sldMk cId="374743095" sldId="2147480451"/>
            <ac:picMk id="6" creationId="{634CF841-2706-469F-A0C8-12D7B61D2A09}"/>
          </ac:picMkLst>
        </pc:picChg>
        <pc:cxnChg chg="del">
          <ac:chgData name="Yoel Kortick" userId="167978f5-7f40-4909-85d5-d4149554ad4e" providerId="ADAL" clId="{1164F5A3-5FA6-47C6-995A-0FEF66AC05CC}" dt="2024-04-04T14:34:51.557" v="3736" actId="478"/>
          <ac:cxnSpMkLst>
            <pc:docMk/>
            <pc:sldMk cId="374743095" sldId="2147480451"/>
            <ac:cxnSpMk id="13" creationId="{F6AF64B2-FB71-4586-27A4-D99F0D813A4B}"/>
          </ac:cxnSpMkLst>
        </pc:cxnChg>
        <pc:cxnChg chg="mod">
          <ac:chgData name="Yoel Kortick" userId="167978f5-7f40-4909-85d5-d4149554ad4e" providerId="ADAL" clId="{1164F5A3-5FA6-47C6-995A-0FEF66AC05CC}" dt="2024-04-04T14:34:49.267" v="3735" actId="14100"/>
          <ac:cxnSpMkLst>
            <pc:docMk/>
            <pc:sldMk cId="374743095" sldId="2147480451"/>
            <ac:cxnSpMk id="14" creationId="{C127F58F-5510-B8A0-022E-F505AED40D07}"/>
          </ac:cxnSpMkLst>
        </pc:cxnChg>
        <pc:cxnChg chg="del">
          <ac:chgData name="Yoel Kortick" userId="167978f5-7f40-4909-85d5-d4149554ad4e" providerId="ADAL" clId="{1164F5A3-5FA6-47C6-995A-0FEF66AC05CC}" dt="2024-04-04T14:34:26.919" v="3727" actId="478"/>
          <ac:cxnSpMkLst>
            <pc:docMk/>
            <pc:sldMk cId="374743095" sldId="2147480451"/>
            <ac:cxnSpMk id="16" creationId="{F5844631-AF4D-A3CC-79BA-D08064DC69C0}"/>
          </ac:cxnSpMkLst>
        </pc:cxnChg>
      </pc:sldChg>
      <pc:sldChg chg="modSp add mod">
        <pc:chgData name="Yoel Kortick" userId="167978f5-7f40-4909-85d5-d4149554ad4e" providerId="ADAL" clId="{1164F5A3-5FA6-47C6-995A-0FEF66AC05CC}" dt="2024-04-04T14:35:32.312" v="3740"/>
        <pc:sldMkLst>
          <pc:docMk/>
          <pc:sldMk cId="2090398059" sldId="2147480452"/>
        </pc:sldMkLst>
        <pc:spChg chg="mod">
          <ac:chgData name="Yoel Kortick" userId="167978f5-7f40-4909-85d5-d4149554ad4e" providerId="ADAL" clId="{1164F5A3-5FA6-47C6-995A-0FEF66AC05CC}" dt="2024-04-04T14:35:32.312" v="3740"/>
          <ac:spMkLst>
            <pc:docMk/>
            <pc:sldMk cId="2090398059" sldId="2147480452"/>
            <ac:spMk id="5" creationId="{07B9A53E-7FEA-507B-E8BE-12288CD20750}"/>
          </ac:spMkLst>
        </pc:spChg>
      </pc:sldChg>
      <pc:sldChg chg="addSp modSp add mod">
        <pc:chgData name="Yoel Kortick" userId="167978f5-7f40-4909-85d5-d4149554ad4e" providerId="ADAL" clId="{1164F5A3-5FA6-47C6-995A-0FEF66AC05CC}" dt="2024-04-04T14:39:56.713" v="3970" actId="208"/>
        <pc:sldMkLst>
          <pc:docMk/>
          <pc:sldMk cId="3194184157" sldId="2147480453"/>
        </pc:sldMkLst>
        <pc:spChg chg="mod">
          <ac:chgData name="Yoel Kortick" userId="167978f5-7f40-4909-85d5-d4149554ad4e" providerId="ADAL" clId="{1164F5A3-5FA6-47C6-995A-0FEF66AC05CC}" dt="2024-04-04T14:35:49.750" v="3744" actId="20577"/>
          <ac:spMkLst>
            <pc:docMk/>
            <pc:sldMk cId="3194184157" sldId="2147480453"/>
            <ac:spMk id="4" creationId="{F91A0750-289F-F36C-069F-8B91BBC72046}"/>
          </ac:spMkLst>
        </pc:spChg>
        <pc:spChg chg="mod">
          <ac:chgData name="Yoel Kortick" userId="167978f5-7f40-4909-85d5-d4149554ad4e" providerId="ADAL" clId="{1164F5A3-5FA6-47C6-995A-0FEF66AC05CC}" dt="2024-04-04T14:37:55.634" v="3867" actId="20577"/>
          <ac:spMkLst>
            <pc:docMk/>
            <pc:sldMk cId="3194184157" sldId="2147480453"/>
            <ac:spMk id="5" creationId="{E357B627-3356-B65B-26E8-7551AF13AAAB}"/>
          </ac:spMkLst>
        </pc:spChg>
        <pc:spChg chg="add mod">
          <ac:chgData name="Yoel Kortick" userId="167978f5-7f40-4909-85d5-d4149554ad4e" providerId="ADAL" clId="{1164F5A3-5FA6-47C6-995A-0FEF66AC05CC}" dt="2024-04-04T14:39:19.727" v="3959" actId="313"/>
          <ac:spMkLst>
            <pc:docMk/>
            <pc:sldMk cId="3194184157" sldId="2147480453"/>
            <ac:spMk id="7" creationId="{51A91A35-070E-CE55-96EB-D28A2D95F8E8}"/>
          </ac:spMkLst>
        </pc:spChg>
        <pc:spChg chg="add mod">
          <ac:chgData name="Yoel Kortick" userId="167978f5-7f40-4909-85d5-d4149554ad4e" providerId="ADAL" clId="{1164F5A3-5FA6-47C6-995A-0FEF66AC05CC}" dt="2024-04-04T14:39:52" v="3969" actId="14100"/>
          <ac:spMkLst>
            <pc:docMk/>
            <pc:sldMk cId="3194184157" sldId="2147480453"/>
            <ac:spMk id="8" creationId="{5BB6B573-2379-BC3E-06DE-24E916A13571}"/>
          </ac:spMkLst>
        </pc:spChg>
        <pc:picChg chg="add mod">
          <ac:chgData name="Yoel Kortick" userId="167978f5-7f40-4909-85d5-d4149554ad4e" providerId="ADAL" clId="{1164F5A3-5FA6-47C6-995A-0FEF66AC05CC}" dt="2024-04-04T14:39:56.713" v="3970" actId="208"/>
          <ac:picMkLst>
            <pc:docMk/>
            <pc:sldMk cId="3194184157" sldId="2147480453"/>
            <ac:picMk id="6" creationId="{DB9EC945-2279-FB74-C579-F772E9EEBB22}"/>
          </ac:picMkLst>
        </pc:picChg>
        <pc:cxnChg chg="add mod">
          <ac:chgData name="Yoel Kortick" userId="167978f5-7f40-4909-85d5-d4149554ad4e" providerId="ADAL" clId="{1164F5A3-5FA6-47C6-995A-0FEF66AC05CC}" dt="2024-04-04T14:39:17.300" v="3958" actId="14100"/>
          <ac:cxnSpMkLst>
            <pc:docMk/>
            <pc:sldMk cId="3194184157" sldId="2147480453"/>
            <ac:cxnSpMk id="9" creationId="{26EC801C-60F7-24F4-352C-0E1449A95EE8}"/>
          </ac:cxnSpMkLst>
        </pc:cxnChg>
        <pc:cxnChg chg="add mod">
          <ac:chgData name="Yoel Kortick" userId="167978f5-7f40-4909-85d5-d4149554ad4e" providerId="ADAL" clId="{1164F5A3-5FA6-47C6-995A-0FEF66AC05CC}" dt="2024-04-04T14:39:28.602" v="3962" actId="14100"/>
          <ac:cxnSpMkLst>
            <pc:docMk/>
            <pc:sldMk cId="3194184157" sldId="2147480453"/>
            <ac:cxnSpMk id="10" creationId="{2DC176CB-B51E-B80B-702B-BCA3400CA923}"/>
          </ac:cxnSpMkLst>
        </pc:cxnChg>
      </pc:sldChg>
      <pc:sldChg chg="addSp delSp modSp add mod">
        <pc:chgData name="Yoel Kortick" userId="167978f5-7f40-4909-85d5-d4149554ad4e" providerId="ADAL" clId="{1164F5A3-5FA6-47C6-995A-0FEF66AC05CC}" dt="2024-04-04T14:56:37.944" v="4865" actId="11529"/>
        <pc:sldMkLst>
          <pc:docMk/>
          <pc:sldMk cId="3055063310" sldId="2147480454"/>
        </pc:sldMkLst>
        <pc:spChg chg="mod">
          <ac:chgData name="Yoel Kortick" userId="167978f5-7f40-4909-85d5-d4149554ad4e" providerId="ADAL" clId="{1164F5A3-5FA6-47C6-995A-0FEF66AC05CC}" dt="2024-04-04T14:41:47.674" v="4099" actId="20577"/>
          <ac:spMkLst>
            <pc:docMk/>
            <pc:sldMk cId="3055063310" sldId="2147480454"/>
            <ac:spMk id="5" creationId="{5103D8B1-67CE-59BD-92BD-303B42B365FA}"/>
          </ac:spMkLst>
        </pc:spChg>
        <pc:spChg chg="del">
          <ac:chgData name="Yoel Kortick" userId="167978f5-7f40-4909-85d5-d4149554ad4e" providerId="ADAL" clId="{1164F5A3-5FA6-47C6-995A-0FEF66AC05CC}" dt="2024-04-04T14:41:53.751" v="4101" actId="478"/>
          <ac:spMkLst>
            <pc:docMk/>
            <pc:sldMk cId="3055063310" sldId="2147480454"/>
            <ac:spMk id="7" creationId="{BFA34A1C-7E7F-6CA5-EB1D-59BFD997728B}"/>
          </ac:spMkLst>
        </pc:spChg>
        <pc:spChg chg="del">
          <ac:chgData name="Yoel Kortick" userId="167978f5-7f40-4909-85d5-d4149554ad4e" providerId="ADAL" clId="{1164F5A3-5FA6-47C6-995A-0FEF66AC05CC}" dt="2024-04-04T14:41:56.686" v="4104" actId="478"/>
          <ac:spMkLst>
            <pc:docMk/>
            <pc:sldMk cId="3055063310" sldId="2147480454"/>
            <ac:spMk id="8" creationId="{FC5B1EAB-2D86-B602-C6E9-7AAB7E1785BA}"/>
          </ac:spMkLst>
        </pc:spChg>
        <pc:spChg chg="add">
          <ac:chgData name="Yoel Kortick" userId="167978f5-7f40-4909-85d5-d4149554ad4e" providerId="ADAL" clId="{1164F5A3-5FA6-47C6-995A-0FEF66AC05CC}" dt="2024-04-04T14:42:08.553" v="4107" actId="11529"/>
          <ac:spMkLst>
            <pc:docMk/>
            <pc:sldMk cId="3055063310" sldId="2147480454"/>
            <ac:spMk id="12" creationId="{5936AA50-B3AA-BEA2-90AD-B43741EE9308}"/>
          </ac:spMkLst>
        </pc:spChg>
        <pc:spChg chg="add">
          <ac:chgData name="Yoel Kortick" userId="167978f5-7f40-4909-85d5-d4149554ad4e" providerId="ADAL" clId="{1164F5A3-5FA6-47C6-995A-0FEF66AC05CC}" dt="2024-04-04T14:56:37.944" v="4865" actId="11529"/>
          <ac:spMkLst>
            <pc:docMk/>
            <pc:sldMk cId="3055063310" sldId="2147480454"/>
            <ac:spMk id="13" creationId="{94707969-6894-FFD4-EFDC-11B7204F3356}"/>
          </ac:spMkLst>
        </pc:spChg>
        <pc:picChg chg="del">
          <ac:chgData name="Yoel Kortick" userId="167978f5-7f40-4909-85d5-d4149554ad4e" providerId="ADAL" clId="{1164F5A3-5FA6-47C6-995A-0FEF66AC05CC}" dt="2024-04-04T14:41:52.272" v="4100" actId="478"/>
          <ac:picMkLst>
            <pc:docMk/>
            <pc:sldMk cId="3055063310" sldId="2147480454"/>
            <ac:picMk id="6" creationId="{DF373F41-E5A1-E739-187B-96A6F1BBB9CB}"/>
          </ac:picMkLst>
        </pc:picChg>
        <pc:picChg chg="add mod">
          <ac:chgData name="Yoel Kortick" userId="167978f5-7f40-4909-85d5-d4149554ad4e" providerId="ADAL" clId="{1164F5A3-5FA6-47C6-995A-0FEF66AC05CC}" dt="2024-04-04T14:42:01.571" v="4106" actId="208"/>
          <ac:picMkLst>
            <pc:docMk/>
            <pc:sldMk cId="3055063310" sldId="2147480454"/>
            <ac:picMk id="11" creationId="{F858C2E2-2BBB-B9BC-1207-8A1CEC07961B}"/>
          </ac:picMkLst>
        </pc:picChg>
        <pc:cxnChg chg="del">
          <ac:chgData name="Yoel Kortick" userId="167978f5-7f40-4909-85d5-d4149554ad4e" providerId="ADAL" clId="{1164F5A3-5FA6-47C6-995A-0FEF66AC05CC}" dt="2024-04-04T14:41:54.322" v="4102" actId="478"/>
          <ac:cxnSpMkLst>
            <pc:docMk/>
            <pc:sldMk cId="3055063310" sldId="2147480454"/>
            <ac:cxnSpMk id="9" creationId="{93624C44-EE9C-1A29-6FC8-302C25EEB76E}"/>
          </ac:cxnSpMkLst>
        </pc:cxnChg>
        <pc:cxnChg chg="del">
          <ac:chgData name="Yoel Kortick" userId="167978f5-7f40-4909-85d5-d4149554ad4e" providerId="ADAL" clId="{1164F5A3-5FA6-47C6-995A-0FEF66AC05CC}" dt="2024-04-04T14:41:55.491" v="4103" actId="478"/>
          <ac:cxnSpMkLst>
            <pc:docMk/>
            <pc:sldMk cId="3055063310" sldId="2147480454"/>
            <ac:cxnSpMk id="10" creationId="{9AB2DB77-2AF2-F7A5-3961-CB0069E9878B}"/>
          </ac:cxnSpMkLst>
        </pc:cxnChg>
      </pc:sldChg>
      <pc:sldChg chg="addSp delSp modSp add mod">
        <pc:chgData name="Yoel Kortick" userId="167978f5-7f40-4909-85d5-d4149554ad4e" providerId="ADAL" clId="{1164F5A3-5FA6-47C6-995A-0FEF66AC05CC}" dt="2024-04-04T15:21:39.078" v="5392" actId="6549"/>
        <pc:sldMkLst>
          <pc:docMk/>
          <pc:sldMk cId="3871521498" sldId="2147480455"/>
        </pc:sldMkLst>
        <pc:spChg chg="mod">
          <ac:chgData name="Yoel Kortick" userId="167978f5-7f40-4909-85d5-d4149554ad4e" providerId="ADAL" clId="{1164F5A3-5FA6-47C6-995A-0FEF66AC05CC}" dt="2024-04-04T15:20:16.884" v="5388" actId="20577"/>
          <ac:spMkLst>
            <pc:docMk/>
            <pc:sldMk cId="3871521498" sldId="2147480455"/>
            <ac:spMk id="5" creationId="{F56B508B-2D98-4275-2728-F483CF6CCC66}"/>
          </ac:spMkLst>
        </pc:spChg>
        <pc:spChg chg="add mod">
          <ac:chgData name="Yoel Kortick" userId="167978f5-7f40-4909-85d5-d4149554ad4e" providerId="ADAL" clId="{1164F5A3-5FA6-47C6-995A-0FEF66AC05CC}" dt="2024-04-04T15:21:39.078" v="5392" actId="6549"/>
          <ac:spMkLst>
            <pc:docMk/>
            <pc:sldMk cId="3871521498" sldId="2147480455"/>
            <ac:spMk id="10" creationId="{EDBF17D7-84D6-0184-23B8-DFADFC489204}"/>
          </ac:spMkLst>
        </pc:spChg>
        <pc:spChg chg="del">
          <ac:chgData name="Yoel Kortick" userId="167978f5-7f40-4909-85d5-d4149554ad4e" providerId="ADAL" clId="{1164F5A3-5FA6-47C6-995A-0FEF66AC05CC}" dt="2024-04-04T14:47:46.088" v="4257" actId="478"/>
          <ac:spMkLst>
            <pc:docMk/>
            <pc:sldMk cId="3871521498" sldId="2147480455"/>
            <ac:spMk id="12" creationId="{4E61802C-C15F-BDA7-19EF-5B60D5034758}"/>
          </ac:spMkLst>
        </pc:spChg>
        <pc:picChg chg="add del mod">
          <ac:chgData name="Yoel Kortick" userId="167978f5-7f40-4909-85d5-d4149554ad4e" providerId="ADAL" clId="{1164F5A3-5FA6-47C6-995A-0FEF66AC05CC}" dt="2024-04-04T14:47:31.690" v="4222" actId="478"/>
          <ac:picMkLst>
            <pc:docMk/>
            <pc:sldMk cId="3871521498" sldId="2147480455"/>
            <ac:picMk id="6" creationId="{A4773AB6-1827-9B56-93F1-A71D979BED70}"/>
          </ac:picMkLst>
        </pc:picChg>
        <pc:picChg chg="add mod ord">
          <ac:chgData name="Yoel Kortick" userId="167978f5-7f40-4909-85d5-d4149554ad4e" providerId="ADAL" clId="{1164F5A3-5FA6-47C6-995A-0FEF66AC05CC}" dt="2024-04-04T14:47:52.502" v="4260" actId="208"/>
          <ac:picMkLst>
            <pc:docMk/>
            <pc:sldMk cId="3871521498" sldId="2147480455"/>
            <ac:picMk id="8" creationId="{2D9BA426-479D-9C37-72C3-186188D2AD69}"/>
          </ac:picMkLst>
        </pc:picChg>
        <pc:picChg chg="del">
          <ac:chgData name="Yoel Kortick" userId="167978f5-7f40-4909-85d5-d4149554ad4e" providerId="ADAL" clId="{1164F5A3-5FA6-47C6-995A-0FEF66AC05CC}" dt="2024-04-04T14:45:29.863" v="4170" actId="478"/>
          <ac:picMkLst>
            <pc:docMk/>
            <pc:sldMk cId="3871521498" sldId="2147480455"/>
            <ac:picMk id="11" creationId="{03A99461-28BD-EDD1-35B1-7BF23AACC45B}"/>
          </ac:picMkLst>
        </pc:picChg>
      </pc:sldChg>
      <pc:sldChg chg="addSp delSp modSp add mod">
        <pc:chgData name="Yoel Kortick" userId="167978f5-7f40-4909-85d5-d4149554ad4e" providerId="ADAL" clId="{1164F5A3-5FA6-47C6-995A-0FEF66AC05CC}" dt="2024-04-04T15:23:21.547" v="5398" actId="1076"/>
        <pc:sldMkLst>
          <pc:docMk/>
          <pc:sldMk cId="1143002995" sldId="2147480456"/>
        </pc:sldMkLst>
        <pc:spChg chg="mod">
          <ac:chgData name="Yoel Kortick" userId="167978f5-7f40-4909-85d5-d4149554ad4e" providerId="ADAL" clId="{1164F5A3-5FA6-47C6-995A-0FEF66AC05CC}" dt="2024-04-04T14:46:11.742" v="4215"/>
          <ac:spMkLst>
            <pc:docMk/>
            <pc:sldMk cId="1143002995" sldId="2147480456"/>
            <ac:spMk id="5" creationId="{415760C5-F2CC-A549-1F73-BBE1936E5E38}"/>
          </ac:spMkLst>
        </pc:spChg>
        <pc:spChg chg="add mod">
          <ac:chgData name="Yoel Kortick" userId="167978f5-7f40-4909-85d5-d4149554ad4e" providerId="ADAL" clId="{1164F5A3-5FA6-47C6-995A-0FEF66AC05CC}" dt="2024-04-04T15:23:21.547" v="5398" actId="1076"/>
          <ac:spMkLst>
            <pc:docMk/>
            <pc:sldMk cId="1143002995" sldId="2147480456"/>
            <ac:spMk id="8" creationId="{77315B6B-B648-DB53-ED77-F63985FFD6A6}"/>
          </ac:spMkLst>
        </pc:spChg>
        <pc:spChg chg="del">
          <ac:chgData name="Yoel Kortick" userId="167978f5-7f40-4909-85d5-d4149554ad4e" providerId="ADAL" clId="{1164F5A3-5FA6-47C6-995A-0FEF66AC05CC}" dt="2024-04-04T14:47:12.302" v="4221" actId="478"/>
          <ac:spMkLst>
            <pc:docMk/>
            <pc:sldMk cId="1143002995" sldId="2147480456"/>
            <ac:spMk id="12" creationId="{403BDEA7-2A44-4301-1124-619676BBEA61}"/>
          </ac:spMkLst>
        </pc:spChg>
        <pc:picChg chg="del">
          <ac:chgData name="Yoel Kortick" userId="167978f5-7f40-4909-85d5-d4149554ad4e" providerId="ADAL" clId="{1164F5A3-5FA6-47C6-995A-0FEF66AC05CC}" dt="2024-04-04T14:47:02.245" v="4216" actId="478"/>
          <ac:picMkLst>
            <pc:docMk/>
            <pc:sldMk cId="1143002995" sldId="2147480456"/>
            <ac:picMk id="6" creationId="{9D21543B-7EE8-C061-206C-173C90F0D6B4}"/>
          </ac:picMkLst>
        </pc:picChg>
        <pc:picChg chg="add mod">
          <ac:chgData name="Yoel Kortick" userId="167978f5-7f40-4909-85d5-d4149554ad4e" providerId="ADAL" clId="{1164F5A3-5FA6-47C6-995A-0FEF66AC05CC}" dt="2024-04-04T14:47:10.162" v="4220" actId="208"/>
          <ac:picMkLst>
            <pc:docMk/>
            <pc:sldMk cId="1143002995" sldId="2147480456"/>
            <ac:picMk id="7" creationId="{8BFA19B7-3366-3925-DCD9-818D4ACEFBDD}"/>
          </ac:picMkLst>
        </pc:picChg>
      </pc:sldChg>
      <pc:sldChg chg="addSp delSp modSp add mod">
        <pc:chgData name="Yoel Kortick" userId="167978f5-7f40-4909-85d5-d4149554ad4e" providerId="ADAL" clId="{1164F5A3-5FA6-47C6-995A-0FEF66AC05CC}" dt="2024-04-04T14:57:34.884" v="5099" actId="1036"/>
        <pc:sldMkLst>
          <pc:docMk/>
          <pc:sldMk cId="3981339227" sldId="2147480457"/>
        </pc:sldMkLst>
        <pc:spChg chg="mod">
          <ac:chgData name="Yoel Kortick" userId="167978f5-7f40-4909-85d5-d4149554ad4e" providerId="ADAL" clId="{1164F5A3-5FA6-47C6-995A-0FEF66AC05CC}" dt="2024-04-04T14:53:23.099" v="4612" actId="208"/>
          <ac:spMkLst>
            <pc:docMk/>
            <pc:sldMk cId="3981339227" sldId="2147480457"/>
            <ac:spMk id="5" creationId="{CE5CEAB6-E14B-DEA3-49D1-75FADA08B0B9}"/>
          </ac:spMkLst>
        </pc:spChg>
        <pc:spChg chg="add del">
          <ac:chgData name="Yoel Kortick" userId="167978f5-7f40-4909-85d5-d4149554ad4e" providerId="ADAL" clId="{1164F5A3-5FA6-47C6-995A-0FEF66AC05CC}" dt="2024-04-04T14:50:41.904" v="4365" actId="478"/>
          <ac:spMkLst>
            <pc:docMk/>
            <pc:sldMk cId="3981339227" sldId="2147480457"/>
            <ac:spMk id="8" creationId="{5546A5D1-15ED-65AA-4934-ACDA64250EDE}"/>
          </ac:spMkLst>
        </pc:spChg>
        <pc:spChg chg="add del mod">
          <ac:chgData name="Yoel Kortick" userId="167978f5-7f40-4909-85d5-d4149554ad4e" providerId="ADAL" clId="{1164F5A3-5FA6-47C6-995A-0FEF66AC05CC}" dt="2024-04-04T14:50:43.592" v="4366" actId="478"/>
          <ac:spMkLst>
            <pc:docMk/>
            <pc:sldMk cId="3981339227" sldId="2147480457"/>
            <ac:spMk id="9" creationId="{B98849C8-481D-18DD-6F62-C654A0BB31C4}"/>
          </ac:spMkLst>
        </pc:spChg>
        <pc:spChg chg="add mod">
          <ac:chgData name="Yoel Kortick" userId="167978f5-7f40-4909-85d5-d4149554ad4e" providerId="ADAL" clId="{1164F5A3-5FA6-47C6-995A-0FEF66AC05CC}" dt="2024-04-04T14:56:53.411" v="4916" actId="14100"/>
          <ac:spMkLst>
            <pc:docMk/>
            <pc:sldMk cId="3981339227" sldId="2147480457"/>
            <ac:spMk id="17" creationId="{EF49B87D-769C-C8B3-00A1-9AA7AC3960C1}"/>
          </ac:spMkLst>
        </pc:spChg>
        <pc:spChg chg="add mod">
          <ac:chgData name="Yoel Kortick" userId="167978f5-7f40-4909-85d5-d4149554ad4e" providerId="ADAL" clId="{1164F5A3-5FA6-47C6-995A-0FEF66AC05CC}" dt="2024-04-04T14:57:01.620" v="4953" actId="1036"/>
          <ac:spMkLst>
            <pc:docMk/>
            <pc:sldMk cId="3981339227" sldId="2147480457"/>
            <ac:spMk id="18" creationId="{335F0175-0BAA-BE0C-9DCA-BE99C9E9996D}"/>
          </ac:spMkLst>
        </pc:spChg>
        <pc:spChg chg="add mod">
          <ac:chgData name="Yoel Kortick" userId="167978f5-7f40-4909-85d5-d4149554ad4e" providerId="ADAL" clId="{1164F5A3-5FA6-47C6-995A-0FEF66AC05CC}" dt="2024-04-04T14:57:11.776" v="5010" actId="1036"/>
          <ac:spMkLst>
            <pc:docMk/>
            <pc:sldMk cId="3981339227" sldId="2147480457"/>
            <ac:spMk id="19" creationId="{9FD9B41D-572D-8479-BFAE-9475FE34AD1C}"/>
          </ac:spMkLst>
        </pc:spChg>
        <pc:spChg chg="add mod">
          <ac:chgData name="Yoel Kortick" userId="167978f5-7f40-4909-85d5-d4149554ad4e" providerId="ADAL" clId="{1164F5A3-5FA6-47C6-995A-0FEF66AC05CC}" dt="2024-04-04T14:57:27.231" v="5083" actId="1036"/>
          <ac:spMkLst>
            <pc:docMk/>
            <pc:sldMk cId="3981339227" sldId="2147480457"/>
            <ac:spMk id="20" creationId="{2E0D7A4A-17B3-7C4E-271A-9A7C6FECF56B}"/>
          </ac:spMkLst>
        </pc:spChg>
        <pc:spChg chg="add mod">
          <ac:chgData name="Yoel Kortick" userId="167978f5-7f40-4909-85d5-d4149554ad4e" providerId="ADAL" clId="{1164F5A3-5FA6-47C6-995A-0FEF66AC05CC}" dt="2024-04-04T14:57:34.884" v="5099" actId="1036"/>
          <ac:spMkLst>
            <pc:docMk/>
            <pc:sldMk cId="3981339227" sldId="2147480457"/>
            <ac:spMk id="21" creationId="{5663CF85-76B5-88A3-9AAD-D730E068520C}"/>
          </ac:spMkLst>
        </pc:spChg>
        <pc:spChg chg="add mod">
          <ac:chgData name="Yoel Kortick" userId="167978f5-7f40-4909-85d5-d4149554ad4e" providerId="ADAL" clId="{1164F5A3-5FA6-47C6-995A-0FEF66AC05CC}" dt="2024-04-04T14:57:27.231" v="5083" actId="1036"/>
          <ac:spMkLst>
            <pc:docMk/>
            <pc:sldMk cId="3981339227" sldId="2147480457"/>
            <ac:spMk id="22" creationId="{80BB3DDF-DFB0-0A5F-A1F4-299D6058D4D9}"/>
          </ac:spMkLst>
        </pc:spChg>
        <pc:picChg chg="add mod">
          <ac:chgData name="Yoel Kortick" userId="167978f5-7f40-4909-85d5-d4149554ad4e" providerId="ADAL" clId="{1164F5A3-5FA6-47C6-995A-0FEF66AC05CC}" dt="2024-04-04T14:49:55.276" v="4272" actId="208"/>
          <ac:picMkLst>
            <pc:docMk/>
            <pc:sldMk cId="3981339227" sldId="2147480457"/>
            <ac:picMk id="6" creationId="{049A1640-1A0F-B34F-C160-CAB2F5FCE242}"/>
          </ac:picMkLst>
        </pc:picChg>
        <pc:picChg chg="del">
          <ac:chgData name="Yoel Kortick" userId="167978f5-7f40-4909-85d5-d4149554ad4e" providerId="ADAL" clId="{1164F5A3-5FA6-47C6-995A-0FEF66AC05CC}" dt="2024-04-04T14:49:44.084" v="4267" actId="478"/>
          <ac:picMkLst>
            <pc:docMk/>
            <pc:sldMk cId="3981339227" sldId="2147480457"/>
            <ac:picMk id="7" creationId="{FF25B0F2-6F33-CC25-B473-905B71354DCE}"/>
          </ac:picMkLst>
        </pc:picChg>
        <pc:cxnChg chg="add mod">
          <ac:chgData name="Yoel Kortick" userId="167978f5-7f40-4909-85d5-d4149554ad4e" providerId="ADAL" clId="{1164F5A3-5FA6-47C6-995A-0FEF66AC05CC}" dt="2024-04-04T14:50:52.026" v="4371" actId="1036"/>
          <ac:cxnSpMkLst>
            <pc:docMk/>
            <pc:sldMk cId="3981339227" sldId="2147480457"/>
            <ac:cxnSpMk id="11" creationId="{E03CBE34-8D8D-C8B4-77D2-591482196897}"/>
          </ac:cxnSpMkLst>
        </pc:cxnChg>
        <pc:cxnChg chg="add mod">
          <ac:chgData name="Yoel Kortick" userId="167978f5-7f40-4909-85d5-d4149554ad4e" providerId="ADAL" clId="{1164F5A3-5FA6-47C6-995A-0FEF66AC05CC}" dt="2024-04-04T14:51:02.906" v="4428" actId="1037"/>
          <ac:cxnSpMkLst>
            <pc:docMk/>
            <pc:sldMk cId="3981339227" sldId="2147480457"/>
            <ac:cxnSpMk id="12" creationId="{DDBC8D0E-B9C8-6650-7A40-E1BE58F1A83D}"/>
          </ac:cxnSpMkLst>
        </pc:cxnChg>
        <pc:cxnChg chg="add mod">
          <ac:chgData name="Yoel Kortick" userId="167978f5-7f40-4909-85d5-d4149554ad4e" providerId="ADAL" clId="{1164F5A3-5FA6-47C6-995A-0FEF66AC05CC}" dt="2024-04-04T14:51:15.028" v="4480" actId="1036"/>
          <ac:cxnSpMkLst>
            <pc:docMk/>
            <pc:sldMk cId="3981339227" sldId="2147480457"/>
            <ac:cxnSpMk id="13" creationId="{5937313E-1246-9B8B-CD03-C73264A51BE1}"/>
          </ac:cxnSpMkLst>
        </pc:cxnChg>
        <pc:cxnChg chg="add mod">
          <ac:chgData name="Yoel Kortick" userId="167978f5-7f40-4909-85d5-d4149554ad4e" providerId="ADAL" clId="{1164F5A3-5FA6-47C6-995A-0FEF66AC05CC}" dt="2024-04-04T14:51:41.335" v="4548" actId="1038"/>
          <ac:cxnSpMkLst>
            <pc:docMk/>
            <pc:sldMk cId="3981339227" sldId="2147480457"/>
            <ac:cxnSpMk id="14" creationId="{4CA850A4-1098-8C34-72AB-0609C0A42D50}"/>
          </ac:cxnSpMkLst>
        </pc:cxnChg>
        <pc:cxnChg chg="add mod">
          <ac:chgData name="Yoel Kortick" userId="167978f5-7f40-4909-85d5-d4149554ad4e" providerId="ADAL" clId="{1164F5A3-5FA6-47C6-995A-0FEF66AC05CC}" dt="2024-04-04T14:51:35.267" v="4546" actId="1035"/>
          <ac:cxnSpMkLst>
            <pc:docMk/>
            <pc:sldMk cId="3981339227" sldId="2147480457"/>
            <ac:cxnSpMk id="15" creationId="{2230C181-99C4-3997-2C40-2EDFA0590938}"/>
          </ac:cxnSpMkLst>
        </pc:cxnChg>
        <pc:cxnChg chg="add mod">
          <ac:chgData name="Yoel Kortick" userId="167978f5-7f40-4909-85d5-d4149554ad4e" providerId="ADAL" clId="{1164F5A3-5FA6-47C6-995A-0FEF66AC05CC}" dt="2024-04-04T14:51:35.267" v="4546" actId="1035"/>
          <ac:cxnSpMkLst>
            <pc:docMk/>
            <pc:sldMk cId="3981339227" sldId="2147480457"/>
            <ac:cxnSpMk id="16" creationId="{C08171E0-0516-9F5A-DB74-1EE3D4D448F6}"/>
          </ac:cxnSpMkLst>
        </pc:cxnChg>
      </pc:sldChg>
      <pc:sldChg chg="addSp delSp modSp add mod">
        <pc:chgData name="Yoel Kortick" userId="167978f5-7f40-4909-85d5-d4149554ad4e" providerId="ADAL" clId="{1164F5A3-5FA6-47C6-995A-0FEF66AC05CC}" dt="2024-04-04T15:23:15.080" v="5397" actId="207"/>
        <pc:sldMkLst>
          <pc:docMk/>
          <pc:sldMk cId="641278559" sldId="2147480458"/>
        </pc:sldMkLst>
        <pc:spChg chg="mod">
          <ac:chgData name="Yoel Kortick" userId="167978f5-7f40-4909-85d5-d4149554ad4e" providerId="ADAL" clId="{1164F5A3-5FA6-47C6-995A-0FEF66AC05CC}" dt="2024-04-04T15:00:20.974" v="5200"/>
          <ac:spMkLst>
            <pc:docMk/>
            <pc:sldMk cId="641278559" sldId="2147480458"/>
            <ac:spMk id="5" creationId="{FED6E101-438E-F627-D298-895ED06F8430}"/>
          </ac:spMkLst>
        </pc:spChg>
        <pc:spChg chg="add mod">
          <ac:chgData name="Yoel Kortick" userId="167978f5-7f40-4909-85d5-d4149554ad4e" providerId="ADAL" clId="{1164F5A3-5FA6-47C6-995A-0FEF66AC05CC}" dt="2024-04-04T15:23:15.080" v="5397" actId="207"/>
          <ac:spMkLst>
            <pc:docMk/>
            <pc:sldMk cId="641278559" sldId="2147480458"/>
            <ac:spMk id="9" creationId="{765FF7E7-53EC-FCED-4CBD-134BFCA4D163}"/>
          </ac:spMkLst>
        </pc:spChg>
        <pc:picChg chg="add mod">
          <ac:chgData name="Yoel Kortick" userId="167978f5-7f40-4909-85d5-d4149554ad4e" providerId="ADAL" clId="{1164F5A3-5FA6-47C6-995A-0FEF66AC05CC}" dt="2024-04-04T15:00:53.282" v="5220" actId="208"/>
          <ac:picMkLst>
            <pc:docMk/>
            <pc:sldMk cId="641278559" sldId="2147480458"/>
            <ac:picMk id="6" creationId="{06842976-1707-D8F2-41D3-4BED86AA412D}"/>
          </ac:picMkLst>
        </pc:picChg>
        <pc:picChg chg="del">
          <ac:chgData name="Yoel Kortick" userId="167978f5-7f40-4909-85d5-d4149554ad4e" providerId="ADAL" clId="{1164F5A3-5FA6-47C6-995A-0FEF66AC05CC}" dt="2024-04-04T14:49:38.180" v="4263" actId="478"/>
          <ac:picMkLst>
            <pc:docMk/>
            <pc:sldMk cId="641278559" sldId="2147480458"/>
            <ac:picMk id="7" creationId="{FD5BB47C-6457-8E6B-4AA3-4428BD4E52FB}"/>
          </ac:picMkLst>
        </pc:picChg>
      </pc:sldChg>
      <pc:sldChg chg="addSp delSp modSp add mod">
        <pc:chgData name="Yoel Kortick" userId="167978f5-7f40-4909-85d5-d4149554ad4e" providerId="ADAL" clId="{1164F5A3-5FA6-47C6-995A-0FEF66AC05CC}" dt="2024-04-04T14:58:55.730" v="5190" actId="1036"/>
        <pc:sldMkLst>
          <pc:docMk/>
          <pc:sldMk cId="145738044" sldId="2147480459"/>
        </pc:sldMkLst>
        <pc:spChg chg="mod">
          <ac:chgData name="Yoel Kortick" userId="167978f5-7f40-4909-85d5-d4149554ad4e" providerId="ADAL" clId="{1164F5A3-5FA6-47C6-995A-0FEF66AC05CC}" dt="2024-04-04T14:53:27.436" v="4613" actId="208"/>
          <ac:spMkLst>
            <pc:docMk/>
            <pc:sldMk cId="145738044" sldId="2147480459"/>
            <ac:spMk id="5" creationId="{7560F111-1403-11B8-9588-7D147CDFEB12}"/>
          </ac:spMkLst>
        </pc:spChg>
        <pc:spChg chg="add mod">
          <ac:chgData name="Yoel Kortick" userId="167978f5-7f40-4909-85d5-d4149554ad4e" providerId="ADAL" clId="{1164F5A3-5FA6-47C6-995A-0FEF66AC05CC}" dt="2024-04-04T14:58:04.974" v="5137" actId="1035"/>
          <ac:spMkLst>
            <pc:docMk/>
            <pc:sldMk cId="145738044" sldId="2147480459"/>
            <ac:spMk id="20" creationId="{4F552C1F-12D2-B3FE-3CF1-FF56E3CA119B}"/>
          </ac:spMkLst>
        </pc:spChg>
        <pc:spChg chg="add mod">
          <ac:chgData name="Yoel Kortick" userId="167978f5-7f40-4909-85d5-d4149554ad4e" providerId="ADAL" clId="{1164F5A3-5FA6-47C6-995A-0FEF66AC05CC}" dt="2024-04-04T14:58:30.837" v="5155" actId="1036"/>
          <ac:spMkLst>
            <pc:docMk/>
            <pc:sldMk cId="145738044" sldId="2147480459"/>
            <ac:spMk id="21" creationId="{60E584F0-8701-5243-EFF4-E8A5315B3D79}"/>
          </ac:spMkLst>
        </pc:spChg>
        <pc:spChg chg="add mod">
          <ac:chgData name="Yoel Kortick" userId="167978f5-7f40-4909-85d5-d4149554ad4e" providerId="ADAL" clId="{1164F5A3-5FA6-47C6-995A-0FEF66AC05CC}" dt="2024-04-04T14:58:36.388" v="5169" actId="1035"/>
          <ac:spMkLst>
            <pc:docMk/>
            <pc:sldMk cId="145738044" sldId="2147480459"/>
            <ac:spMk id="22" creationId="{53B3B34A-42BB-2152-E0D4-FDB73AB520FC}"/>
          </ac:spMkLst>
        </pc:spChg>
        <pc:spChg chg="add mod">
          <ac:chgData name="Yoel Kortick" userId="167978f5-7f40-4909-85d5-d4149554ad4e" providerId="ADAL" clId="{1164F5A3-5FA6-47C6-995A-0FEF66AC05CC}" dt="2024-04-04T14:58:44.077" v="5180" actId="1036"/>
          <ac:spMkLst>
            <pc:docMk/>
            <pc:sldMk cId="145738044" sldId="2147480459"/>
            <ac:spMk id="23" creationId="{D80650AB-7DDB-1DCC-674A-36D0C480AF1F}"/>
          </ac:spMkLst>
        </pc:spChg>
        <pc:spChg chg="add mod">
          <ac:chgData name="Yoel Kortick" userId="167978f5-7f40-4909-85d5-d4149554ad4e" providerId="ADAL" clId="{1164F5A3-5FA6-47C6-995A-0FEF66AC05CC}" dt="2024-04-04T14:58:48.488" v="5184" actId="1036"/>
          <ac:spMkLst>
            <pc:docMk/>
            <pc:sldMk cId="145738044" sldId="2147480459"/>
            <ac:spMk id="24" creationId="{59EF5019-3AFE-18A7-0737-27E2C0A13E30}"/>
          </ac:spMkLst>
        </pc:spChg>
        <pc:spChg chg="add mod">
          <ac:chgData name="Yoel Kortick" userId="167978f5-7f40-4909-85d5-d4149554ad4e" providerId="ADAL" clId="{1164F5A3-5FA6-47C6-995A-0FEF66AC05CC}" dt="2024-04-04T14:58:55.730" v="5190" actId="1036"/>
          <ac:spMkLst>
            <pc:docMk/>
            <pc:sldMk cId="145738044" sldId="2147480459"/>
            <ac:spMk id="25" creationId="{BFE73401-DDCA-7E70-F3F9-B40EBB9040C4}"/>
          </ac:spMkLst>
        </pc:spChg>
        <pc:picChg chg="del">
          <ac:chgData name="Yoel Kortick" userId="167978f5-7f40-4909-85d5-d4149554ad4e" providerId="ADAL" clId="{1164F5A3-5FA6-47C6-995A-0FEF66AC05CC}" dt="2024-04-04T14:52:39.746" v="4550" actId="478"/>
          <ac:picMkLst>
            <pc:docMk/>
            <pc:sldMk cId="145738044" sldId="2147480459"/>
            <ac:picMk id="6" creationId="{13E2EB12-5243-9BFF-1800-9AE199EC28E8}"/>
          </ac:picMkLst>
        </pc:picChg>
        <pc:picChg chg="add mod ord">
          <ac:chgData name="Yoel Kortick" userId="167978f5-7f40-4909-85d5-d4149554ad4e" providerId="ADAL" clId="{1164F5A3-5FA6-47C6-995A-0FEF66AC05CC}" dt="2024-04-04T14:53:35.898" v="4614" actId="208"/>
          <ac:picMkLst>
            <pc:docMk/>
            <pc:sldMk cId="145738044" sldId="2147480459"/>
            <ac:picMk id="7" creationId="{CA0B6BCA-0E90-5633-6D82-3CFB2F25968B}"/>
          </ac:picMkLst>
        </pc:picChg>
        <pc:cxnChg chg="add mod">
          <ac:chgData name="Yoel Kortick" userId="167978f5-7f40-4909-85d5-d4149554ad4e" providerId="ADAL" clId="{1164F5A3-5FA6-47C6-995A-0FEF66AC05CC}" dt="2024-04-04T14:55:13.648" v="4718" actId="1036"/>
          <ac:cxnSpMkLst>
            <pc:docMk/>
            <pc:sldMk cId="145738044" sldId="2147480459"/>
            <ac:cxnSpMk id="9" creationId="{BDB02CC3-7EAC-EF40-7510-FA2DEDF9D778}"/>
          </ac:cxnSpMkLst>
        </pc:cxnChg>
        <pc:cxnChg chg="add mod">
          <ac:chgData name="Yoel Kortick" userId="167978f5-7f40-4909-85d5-d4149554ad4e" providerId="ADAL" clId="{1164F5A3-5FA6-47C6-995A-0FEF66AC05CC}" dt="2024-04-04T14:55:27.033" v="4783" actId="1035"/>
          <ac:cxnSpMkLst>
            <pc:docMk/>
            <pc:sldMk cId="145738044" sldId="2147480459"/>
            <ac:cxnSpMk id="10" creationId="{F59B3CCD-46D3-07C3-A0AA-D7EDC58269BB}"/>
          </ac:cxnSpMkLst>
        </pc:cxnChg>
        <pc:cxnChg chg="del mod">
          <ac:chgData name="Yoel Kortick" userId="167978f5-7f40-4909-85d5-d4149554ad4e" providerId="ADAL" clId="{1164F5A3-5FA6-47C6-995A-0FEF66AC05CC}" dt="2024-04-04T14:55:01.649" v="4669" actId="478"/>
          <ac:cxnSpMkLst>
            <pc:docMk/>
            <pc:sldMk cId="145738044" sldId="2147480459"/>
            <ac:cxnSpMk id="11" creationId="{A86BC26F-6004-D379-97E2-854A7F6832F3}"/>
          </ac:cxnSpMkLst>
        </pc:cxnChg>
        <pc:cxnChg chg="del mod">
          <ac:chgData name="Yoel Kortick" userId="167978f5-7f40-4909-85d5-d4149554ad4e" providerId="ADAL" clId="{1164F5A3-5FA6-47C6-995A-0FEF66AC05CC}" dt="2024-04-04T14:55:01.649" v="4669" actId="478"/>
          <ac:cxnSpMkLst>
            <pc:docMk/>
            <pc:sldMk cId="145738044" sldId="2147480459"/>
            <ac:cxnSpMk id="12" creationId="{E229A09B-9F90-5E9E-7D6E-1D0D4F3A5643}"/>
          </ac:cxnSpMkLst>
        </pc:cxnChg>
        <pc:cxnChg chg="del mod">
          <ac:chgData name="Yoel Kortick" userId="167978f5-7f40-4909-85d5-d4149554ad4e" providerId="ADAL" clId="{1164F5A3-5FA6-47C6-995A-0FEF66AC05CC}" dt="2024-04-04T14:55:01.649" v="4669" actId="478"/>
          <ac:cxnSpMkLst>
            <pc:docMk/>
            <pc:sldMk cId="145738044" sldId="2147480459"/>
            <ac:cxnSpMk id="13" creationId="{AE3F8925-43B8-92C3-D843-1AFAE799D8C5}"/>
          </ac:cxnSpMkLst>
        </pc:cxnChg>
        <pc:cxnChg chg="del mod">
          <ac:chgData name="Yoel Kortick" userId="167978f5-7f40-4909-85d5-d4149554ad4e" providerId="ADAL" clId="{1164F5A3-5FA6-47C6-995A-0FEF66AC05CC}" dt="2024-04-04T14:55:01.649" v="4669" actId="478"/>
          <ac:cxnSpMkLst>
            <pc:docMk/>
            <pc:sldMk cId="145738044" sldId="2147480459"/>
            <ac:cxnSpMk id="14" creationId="{DD3F5546-EC7D-4FC9-4935-24ACE7AA8AD0}"/>
          </ac:cxnSpMkLst>
        </pc:cxnChg>
        <pc:cxnChg chg="del mod">
          <ac:chgData name="Yoel Kortick" userId="167978f5-7f40-4909-85d5-d4149554ad4e" providerId="ADAL" clId="{1164F5A3-5FA6-47C6-995A-0FEF66AC05CC}" dt="2024-04-04T14:55:01.649" v="4669" actId="478"/>
          <ac:cxnSpMkLst>
            <pc:docMk/>
            <pc:sldMk cId="145738044" sldId="2147480459"/>
            <ac:cxnSpMk id="15" creationId="{53A3D1D8-98D4-A160-1EFD-ADCBBB2D9A27}"/>
          </ac:cxnSpMkLst>
        </pc:cxnChg>
        <pc:cxnChg chg="mod">
          <ac:chgData name="Yoel Kortick" userId="167978f5-7f40-4909-85d5-d4149554ad4e" providerId="ADAL" clId="{1164F5A3-5FA6-47C6-995A-0FEF66AC05CC}" dt="2024-04-04T14:55:05.563" v="4671" actId="1037"/>
          <ac:cxnSpMkLst>
            <pc:docMk/>
            <pc:sldMk cId="145738044" sldId="2147480459"/>
            <ac:cxnSpMk id="16" creationId="{E47C7D60-31D3-7588-28C1-B883D503978E}"/>
          </ac:cxnSpMkLst>
        </pc:cxnChg>
        <pc:cxnChg chg="add mod">
          <ac:chgData name="Yoel Kortick" userId="167978f5-7f40-4909-85d5-d4149554ad4e" providerId="ADAL" clId="{1164F5A3-5FA6-47C6-995A-0FEF66AC05CC}" dt="2024-04-04T14:55:27.033" v="4783" actId="1035"/>
          <ac:cxnSpMkLst>
            <pc:docMk/>
            <pc:sldMk cId="145738044" sldId="2147480459"/>
            <ac:cxnSpMk id="17" creationId="{924DB570-88B2-8687-336D-97BF7AECEDD4}"/>
          </ac:cxnSpMkLst>
        </pc:cxnChg>
        <pc:cxnChg chg="add mod">
          <ac:chgData name="Yoel Kortick" userId="167978f5-7f40-4909-85d5-d4149554ad4e" providerId="ADAL" clId="{1164F5A3-5FA6-47C6-995A-0FEF66AC05CC}" dt="2024-04-04T14:55:42.689" v="4864" actId="1035"/>
          <ac:cxnSpMkLst>
            <pc:docMk/>
            <pc:sldMk cId="145738044" sldId="2147480459"/>
            <ac:cxnSpMk id="18" creationId="{D55C870D-FCC2-41FB-4920-FA2E29E8BF37}"/>
          </ac:cxnSpMkLst>
        </pc:cxnChg>
        <pc:cxnChg chg="add mod">
          <ac:chgData name="Yoel Kortick" userId="167978f5-7f40-4909-85d5-d4149554ad4e" providerId="ADAL" clId="{1164F5A3-5FA6-47C6-995A-0FEF66AC05CC}" dt="2024-04-04T14:55:42.689" v="4864" actId="1035"/>
          <ac:cxnSpMkLst>
            <pc:docMk/>
            <pc:sldMk cId="145738044" sldId="2147480459"/>
            <ac:cxnSpMk id="19" creationId="{99204FA7-6843-DB8C-1D37-3EB7733D2A85}"/>
          </ac:cxnSpMkLst>
        </pc:cxnChg>
      </pc:sldChg>
      <pc:sldChg chg="add del">
        <pc:chgData name="Yoel Kortick" userId="167978f5-7f40-4909-85d5-d4149554ad4e" providerId="ADAL" clId="{1164F5A3-5FA6-47C6-995A-0FEF66AC05CC}" dt="2024-04-04T15:23:38.479" v="5399" actId="47"/>
        <pc:sldMkLst>
          <pc:docMk/>
          <pc:sldMk cId="3153196226" sldId="2147480460"/>
        </pc:sldMkLst>
      </pc:sldChg>
      <pc:sldChg chg="addSp delSp modSp add mod">
        <pc:chgData name="Yoel Kortick" userId="167978f5-7f40-4909-85d5-d4149554ad4e" providerId="ADAL" clId="{1164F5A3-5FA6-47C6-995A-0FEF66AC05CC}" dt="2024-04-04T15:25:07.338" v="5415" actId="1035"/>
        <pc:sldMkLst>
          <pc:docMk/>
          <pc:sldMk cId="1147320157" sldId="2147480461"/>
        </pc:sldMkLst>
        <pc:spChg chg="mod">
          <ac:chgData name="Yoel Kortick" userId="167978f5-7f40-4909-85d5-d4149554ad4e" providerId="ADAL" clId="{1164F5A3-5FA6-47C6-995A-0FEF66AC05CC}" dt="2024-04-04T15:03:09.864" v="5251" actId="6549"/>
          <ac:spMkLst>
            <pc:docMk/>
            <pc:sldMk cId="1147320157" sldId="2147480461"/>
            <ac:spMk id="5" creationId="{21759FE9-57E5-8273-7A22-25CD523F28FB}"/>
          </ac:spMkLst>
        </pc:spChg>
        <pc:spChg chg="add mod">
          <ac:chgData name="Yoel Kortick" userId="167978f5-7f40-4909-85d5-d4149554ad4e" providerId="ADAL" clId="{1164F5A3-5FA6-47C6-995A-0FEF66AC05CC}" dt="2024-04-04T15:25:03.956" v="5402" actId="207"/>
          <ac:spMkLst>
            <pc:docMk/>
            <pc:sldMk cId="1147320157" sldId="2147480461"/>
            <ac:spMk id="9" creationId="{E8341B2E-F5B8-AB97-CE82-495D4CEE3670}"/>
          </ac:spMkLst>
        </pc:spChg>
        <pc:picChg chg="del">
          <ac:chgData name="Yoel Kortick" userId="167978f5-7f40-4909-85d5-d4149554ad4e" providerId="ADAL" clId="{1164F5A3-5FA6-47C6-995A-0FEF66AC05CC}" dt="2024-04-04T15:02:24.191" v="5227" actId="478"/>
          <ac:picMkLst>
            <pc:docMk/>
            <pc:sldMk cId="1147320157" sldId="2147480461"/>
            <ac:picMk id="6" creationId="{4F60601B-B3D7-A72B-071C-00BD2D92BFC0}"/>
          </ac:picMkLst>
        </pc:picChg>
        <pc:picChg chg="add mod">
          <ac:chgData name="Yoel Kortick" userId="167978f5-7f40-4909-85d5-d4149554ad4e" providerId="ADAL" clId="{1164F5A3-5FA6-47C6-995A-0FEF66AC05CC}" dt="2024-04-04T15:25:07.338" v="5415" actId="1035"/>
          <ac:picMkLst>
            <pc:docMk/>
            <pc:sldMk cId="1147320157" sldId="2147480461"/>
            <ac:picMk id="7" creationId="{00AAB515-D127-A19B-599E-A25C66BEE29A}"/>
          </ac:picMkLst>
        </pc:picChg>
      </pc:sldChg>
      <pc:sldChg chg="addSp delSp modSp add mod">
        <pc:chgData name="Yoel Kortick" userId="167978f5-7f40-4909-85d5-d4149554ad4e" providerId="ADAL" clId="{1164F5A3-5FA6-47C6-995A-0FEF66AC05CC}" dt="2024-04-04T15:25:52.809" v="5420" actId="14100"/>
        <pc:sldMkLst>
          <pc:docMk/>
          <pc:sldMk cId="187267412" sldId="2147480462"/>
        </pc:sldMkLst>
        <pc:spChg chg="mod">
          <ac:chgData name="Yoel Kortick" userId="167978f5-7f40-4909-85d5-d4149554ad4e" providerId="ADAL" clId="{1164F5A3-5FA6-47C6-995A-0FEF66AC05CC}" dt="2024-04-04T15:03:17.329" v="5254" actId="6549"/>
          <ac:spMkLst>
            <pc:docMk/>
            <pc:sldMk cId="187267412" sldId="2147480462"/>
            <ac:spMk id="5" creationId="{786FE020-30D1-687E-18EF-8D31E6912430}"/>
          </ac:spMkLst>
        </pc:spChg>
        <pc:spChg chg="add mod">
          <ac:chgData name="Yoel Kortick" userId="167978f5-7f40-4909-85d5-d4149554ad4e" providerId="ADAL" clId="{1164F5A3-5FA6-47C6-995A-0FEF66AC05CC}" dt="2024-04-04T15:25:52.809" v="5420" actId="14100"/>
          <ac:spMkLst>
            <pc:docMk/>
            <pc:sldMk cId="187267412" sldId="2147480462"/>
            <ac:spMk id="9" creationId="{6222FEA5-08F1-6106-C6C9-201EB8DAB256}"/>
          </ac:spMkLst>
        </pc:spChg>
        <pc:picChg chg="add mod">
          <ac:chgData name="Yoel Kortick" userId="167978f5-7f40-4909-85d5-d4149554ad4e" providerId="ADAL" clId="{1164F5A3-5FA6-47C6-995A-0FEF66AC05CC}" dt="2024-04-04T15:05:57.348" v="5277" actId="208"/>
          <ac:picMkLst>
            <pc:docMk/>
            <pc:sldMk cId="187267412" sldId="2147480462"/>
            <ac:picMk id="6" creationId="{9AE44630-6160-FD19-8C0E-B43609F5E204}"/>
          </ac:picMkLst>
        </pc:picChg>
        <pc:picChg chg="del">
          <ac:chgData name="Yoel Kortick" userId="167978f5-7f40-4909-85d5-d4149554ad4e" providerId="ADAL" clId="{1164F5A3-5FA6-47C6-995A-0FEF66AC05CC}" dt="2024-04-04T15:03:19.869" v="5255" actId="478"/>
          <ac:picMkLst>
            <pc:docMk/>
            <pc:sldMk cId="187267412" sldId="2147480462"/>
            <ac:picMk id="7" creationId="{C09F0757-047C-E32B-6F91-4640BFE10442}"/>
          </ac:picMkLst>
        </pc:picChg>
      </pc:sldChg>
      <pc:sldChg chg="addSp delSp modSp add mod">
        <pc:chgData name="Yoel Kortick" userId="167978f5-7f40-4909-85d5-d4149554ad4e" providerId="ADAL" clId="{1164F5A3-5FA6-47C6-995A-0FEF66AC05CC}" dt="2024-04-04T15:26:47.554" v="5423" actId="207"/>
        <pc:sldMkLst>
          <pc:docMk/>
          <pc:sldMk cId="904531811" sldId="2147480463"/>
        </pc:sldMkLst>
        <pc:spChg chg="mod">
          <ac:chgData name="Yoel Kortick" userId="167978f5-7f40-4909-85d5-d4149554ad4e" providerId="ADAL" clId="{1164F5A3-5FA6-47C6-995A-0FEF66AC05CC}" dt="2024-04-04T15:06:35.696" v="5283" actId="6549"/>
          <ac:spMkLst>
            <pc:docMk/>
            <pc:sldMk cId="904531811" sldId="2147480463"/>
            <ac:spMk id="5" creationId="{6124A6F0-5B8F-ED09-D45A-9291C36E34D6}"/>
          </ac:spMkLst>
        </pc:spChg>
        <pc:spChg chg="add mod">
          <ac:chgData name="Yoel Kortick" userId="167978f5-7f40-4909-85d5-d4149554ad4e" providerId="ADAL" clId="{1164F5A3-5FA6-47C6-995A-0FEF66AC05CC}" dt="2024-04-04T15:26:47.554" v="5423" actId="207"/>
          <ac:spMkLst>
            <pc:docMk/>
            <pc:sldMk cId="904531811" sldId="2147480463"/>
            <ac:spMk id="9" creationId="{BF0B39A7-F28E-2FAE-8ED0-CD352334EAFF}"/>
          </ac:spMkLst>
        </pc:spChg>
        <pc:picChg chg="del">
          <ac:chgData name="Yoel Kortick" userId="167978f5-7f40-4909-85d5-d4149554ad4e" providerId="ADAL" clId="{1164F5A3-5FA6-47C6-995A-0FEF66AC05CC}" dt="2024-04-04T15:06:01.646" v="5279" actId="478"/>
          <ac:picMkLst>
            <pc:docMk/>
            <pc:sldMk cId="904531811" sldId="2147480463"/>
            <ac:picMk id="6" creationId="{70F7673D-DF49-E9E5-F2EE-386A7E58D68A}"/>
          </ac:picMkLst>
        </pc:picChg>
        <pc:picChg chg="add mod">
          <ac:chgData name="Yoel Kortick" userId="167978f5-7f40-4909-85d5-d4149554ad4e" providerId="ADAL" clId="{1164F5A3-5FA6-47C6-995A-0FEF66AC05CC}" dt="2024-04-04T15:07:14.544" v="5305" actId="208"/>
          <ac:picMkLst>
            <pc:docMk/>
            <pc:sldMk cId="904531811" sldId="2147480463"/>
            <ac:picMk id="7" creationId="{07F52F0D-0951-8D54-1DB3-AC5E35A1358E}"/>
          </ac:picMkLst>
        </pc:picChg>
      </pc:sldChg>
      <pc:sldChg chg="addSp delSp modSp add mod">
        <pc:chgData name="Yoel Kortick" userId="167978f5-7f40-4909-85d5-d4149554ad4e" providerId="ADAL" clId="{1164F5A3-5FA6-47C6-995A-0FEF66AC05CC}" dt="2024-04-04T15:26:56.880" v="5424"/>
        <pc:sldMkLst>
          <pc:docMk/>
          <pc:sldMk cId="3634482220" sldId="2147480464"/>
        </pc:sldMkLst>
        <pc:spChg chg="mod">
          <ac:chgData name="Yoel Kortick" userId="167978f5-7f40-4909-85d5-d4149554ad4e" providerId="ADAL" clId="{1164F5A3-5FA6-47C6-995A-0FEF66AC05CC}" dt="2024-04-04T15:07:47.717" v="5312" actId="6549"/>
          <ac:spMkLst>
            <pc:docMk/>
            <pc:sldMk cId="3634482220" sldId="2147480464"/>
            <ac:spMk id="5" creationId="{9F742E0C-E548-1A74-F15A-885CB5413DFA}"/>
          </ac:spMkLst>
        </pc:spChg>
        <pc:spChg chg="add mod">
          <ac:chgData name="Yoel Kortick" userId="167978f5-7f40-4909-85d5-d4149554ad4e" providerId="ADAL" clId="{1164F5A3-5FA6-47C6-995A-0FEF66AC05CC}" dt="2024-04-04T15:26:56.880" v="5424"/>
          <ac:spMkLst>
            <pc:docMk/>
            <pc:sldMk cId="3634482220" sldId="2147480464"/>
            <ac:spMk id="8" creationId="{C70C2BFF-8572-FF45-DBCB-072393D4CB56}"/>
          </ac:spMkLst>
        </pc:spChg>
        <pc:picChg chg="add mod">
          <ac:chgData name="Yoel Kortick" userId="167978f5-7f40-4909-85d5-d4149554ad4e" providerId="ADAL" clId="{1164F5A3-5FA6-47C6-995A-0FEF66AC05CC}" dt="2024-04-04T15:09:20.905" v="5333" actId="208"/>
          <ac:picMkLst>
            <pc:docMk/>
            <pc:sldMk cId="3634482220" sldId="2147480464"/>
            <ac:picMk id="6" creationId="{B5F34030-FB66-ACAC-A2DC-A6D344257E9E}"/>
          </ac:picMkLst>
        </pc:picChg>
        <pc:picChg chg="del">
          <ac:chgData name="Yoel Kortick" userId="167978f5-7f40-4909-85d5-d4149554ad4e" providerId="ADAL" clId="{1164F5A3-5FA6-47C6-995A-0FEF66AC05CC}" dt="2024-04-04T15:09:14.741" v="5313" actId="478"/>
          <ac:picMkLst>
            <pc:docMk/>
            <pc:sldMk cId="3634482220" sldId="2147480464"/>
            <ac:picMk id="7" creationId="{67B6E168-1F02-A7D0-F774-4EFD8DE1FF67}"/>
          </ac:picMkLst>
        </pc:picChg>
      </pc:sldChg>
      <pc:sldChg chg="addSp delSp modSp add mod">
        <pc:chgData name="Yoel Kortick" userId="167978f5-7f40-4909-85d5-d4149554ad4e" providerId="ADAL" clId="{1164F5A3-5FA6-47C6-995A-0FEF66AC05CC}" dt="2024-04-04T15:27:54.060" v="5443" actId="1036"/>
        <pc:sldMkLst>
          <pc:docMk/>
          <pc:sldMk cId="343066076" sldId="2147480465"/>
        </pc:sldMkLst>
        <pc:spChg chg="mod">
          <ac:chgData name="Yoel Kortick" userId="167978f5-7f40-4909-85d5-d4149554ad4e" providerId="ADAL" clId="{1164F5A3-5FA6-47C6-995A-0FEF66AC05CC}" dt="2024-04-04T15:12:29.639" v="5351" actId="404"/>
          <ac:spMkLst>
            <pc:docMk/>
            <pc:sldMk cId="343066076" sldId="2147480465"/>
            <ac:spMk id="5" creationId="{525ED3FF-800B-B0CD-2084-ECA19098DCBC}"/>
          </ac:spMkLst>
        </pc:spChg>
        <pc:spChg chg="add mod">
          <ac:chgData name="Yoel Kortick" userId="167978f5-7f40-4909-85d5-d4149554ad4e" providerId="ADAL" clId="{1164F5A3-5FA6-47C6-995A-0FEF66AC05CC}" dt="2024-04-04T15:27:48.709" v="5428" actId="207"/>
          <ac:spMkLst>
            <pc:docMk/>
            <pc:sldMk cId="343066076" sldId="2147480465"/>
            <ac:spMk id="9" creationId="{9FCF2E4A-0999-6BDA-ABA3-95D24EFF7BB0}"/>
          </ac:spMkLst>
        </pc:spChg>
        <pc:picChg chg="del">
          <ac:chgData name="Yoel Kortick" userId="167978f5-7f40-4909-85d5-d4149554ad4e" providerId="ADAL" clId="{1164F5A3-5FA6-47C6-995A-0FEF66AC05CC}" dt="2024-04-04T15:10:05.181" v="5339" actId="478"/>
          <ac:picMkLst>
            <pc:docMk/>
            <pc:sldMk cId="343066076" sldId="2147480465"/>
            <ac:picMk id="6" creationId="{2DC969D0-99C2-F0DB-593A-04D971A1AFB2}"/>
          </ac:picMkLst>
        </pc:picChg>
        <pc:picChg chg="add mod">
          <ac:chgData name="Yoel Kortick" userId="167978f5-7f40-4909-85d5-d4149554ad4e" providerId="ADAL" clId="{1164F5A3-5FA6-47C6-995A-0FEF66AC05CC}" dt="2024-04-04T15:27:54.060" v="5443" actId="1036"/>
          <ac:picMkLst>
            <pc:docMk/>
            <pc:sldMk cId="343066076" sldId="2147480465"/>
            <ac:picMk id="7" creationId="{AB8254E2-41B5-5CE4-E3B1-F02765356C09}"/>
          </ac:picMkLst>
        </pc:picChg>
      </pc:sldChg>
      <pc:sldChg chg="add del">
        <pc:chgData name="Yoel Kortick" userId="167978f5-7f40-4909-85d5-d4149554ad4e" providerId="ADAL" clId="{1164F5A3-5FA6-47C6-995A-0FEF66AC05CC}" dt="2024-04-04T15:28:20.610" v="5444" actId="47"/>
        <pc:sldMkLst>
          <pc:docMk/>
          <pc:sldMk cId="3734768565" sldId="2147480466"/>
        </pc:sldMkLst>
      </pc:sldChg>
      <pc:sldChg chg="addSp delSp modSp add mod">
        <pc:chgData name="Yoel Kortick" userId="167978f5-7f40-4909-85d5-d4149554ad4e" providerId="ADAL" clId="{1164F5A3-5FA6-47C6-995A-0FEF66AC05CC}" dt="2024-04-04T15:29:09.769" v="5530" actId="1037"/>
        <pc:sldMkLst>
          <pc:docMk/>
          <pc:sldMk cId="3246043755" sldId="2147480467"/>
        </pc:sldMkLst>
        <pc:spChg chg="mod">
          <ac:chgData name="Yoel Kortick" userId="167978f5-7f40-4909-85d5-d4149554ad4e" providerId="ADAL" clId="{1164F5A3-5FA6-47C6-995A-0FEF66AC05CC}" dt="2024-04-04T15:13:46.862" v="5366" actId="20577"/>
          <ac:spMkLst>
            <pc:docMk/>
            <pc:sldMk cId="3246043755" sldId="2147480467"/>
            <ac:spMk id="5" creationId="{3A41CB47-8F1D-6760-6D9D-12139CAC81C3}"/>
          </ac:spMkLst>
        </pc:spChg>
        <pc:spChg chg="add mod">
          <ac:chgData name="Yoel Kortick" userId="167978f5-7f40-4909-85d5-d4149554ad4e" providerId="ADAL" clId="{1164F5A3-5FA6-47C6-995A-0FEF66AC05CC}" dt="2024-04-04T15:29:04.727" v="5488" actId="14100"/>
          <ac:spMkLst>
            <pc:docMk/>
            <pc:sldMk cId="3246043755" sldId="2147480467"/>
            <ac:spMk id="9" creationId="{509317D3-BD5F-51AB-6CB9-833698952E3D}"/>
          </ac:spMkLst>
        </pc:spChg>
        <pc:picChg chg="del">
          <ac:chgData name="Yoel Kortick" userId="167978f5-7f40-4909-85d5-d4149554ad4e" providerId="ADAL" clId="{1164F5A3-5FA6-47C6-995A-0FEF66AC05CC}" dt="2024-04-04T15:14:09.974" v="5367" actId="478"/>
          <ac:picMkLst>
            <pc:docMk/>
            <pc:sldMk cId="3246043755" sldId="2147480467"/>
            <ac:picMk id="6" creationId="{70C6C65D-BA90-4065-B286-D502C7AE8382}"/>
          </ac:picMkLst>
        </pc:picChg>
        <pc:picChg chg="add mod">
          <ac:chgData name="Yoel Kortick" userId="167978f5-7f40-4909-85d5-d4149554ad4e" providerId="ADAL" clId="{1164F5A3-5FA6-47C6-995A-0FEF66AC05CC}" dt="2024-04-04T15:29:09.769" v="5530" actId="1037"/>
          <ac:picMkLst>
            <pc:docMk/>
            <pc:sldMk cId="3246043755" sldId="2147480467"/>
            <ac:picMk id="7" creationId="{49FFF980-6D70-3DA9-6779-DB8E02919710}"/>
          </ac:picMkLst>
        </pc:picChg>
      </pc:sldChg>
      <pc:sldChg chg="delSp add del mod">
        <pc:chgData name="Yoel Kortick" userId="167978f5-7f40-4909-85d5-d4149554ad4e" providerId="ADAL" clId="{1164F5A3-5FA6-47C6-995A-0FEF66AC05CC}" dt="2024-04-04T15:29:24.448" v="5531" actId="47"/>
        <pc:sldMkLst>
          <pc:docMk/>
          <pc:sldMk cId="1540944568" sldId="2147480468"/>
        </pc:sldMkLst>
        <pc:picChg chg="del">
          <ac:chgData name="Yoel Kortick" userId="167978f5-7f40-4909-85d5-d4149554ad4e" providerId="ADAL" clId="{1164F5A3-5FA6-47C6-995A-0FEF66AC05CC}" dt="2024-04-04T15:14:21.561" v="5373" actId="478"/>
          <ac:picMkLst>
            <pc:docMk/>
            <pc:sldMk cId="1540944568" sldId="2147480468"/>
            <ac:picMk id="7" creationId="{10C5E66C-6134-087C-2EAA-766905DED1F7}"/>
          </ac:picMkLst>
        </pc:picChg>
      </pc:sldChg>
      <pc:sldChg chg="addSp modSp add mod">
        <pc:chgData name="Yoel Kortick" userId="167978f5-7f40-4909-85d5-d4149554ad4e" providerId="ADAL" clId="{1164F5A3-5FA6-47C6-995A-0FEF66AC05CC}" dt="2024-04-04T15:30:11.367" v="5536" actId="14100"/>
        <pc:sldMkLst>
          <pc:docMk/>
          <pc:sldMk cId="2683701464" sldId="2147480469"/>
        </pc:sldMkLst>
        <pc:spChg chg="mod">
          <ac:chgData name="Yoel Kortick" userId="167978f5-7f40-4909-85d5-d4149554ad4e" providerId="ADAL" clId="{1164F5A3-5FA6-47C6-995A-0FEF66AC05CC}" dt="2024-04-04T15:15:26.149" v="5380" actId="20577"/>
          <ac:spMkLst>
            <pc:docMk/>
            <pc:sldMk cId="2683701464" sldId="2147480469"/>
            <ac:spMk id="5" creationId="{F28A4EC2-B183-EB63-7F6A-FC971DAE7856}"/>
          </ac:spMkLst>
        </pc:spChg>
        <pc:spChg chg="add mod">
          <ac:chgData name="Yoel Kortick" userId="167978f5-7f40-4909-85d5-d4149554ad4e" providerId="ADAL" clId="{1164F5A3-5FA6-47C6-995A-0FEF66AC05CC}" dt="2024-04-04T15:30:11.367" v="5536" actId="14100"/>
          <ac:spMkLst>
            <pc:docMk/>
            <pc:sldMk cId="2683701464" sldId="2147480469"/>
            <ac:spMk id="8" creationId="{5DF03C5D-E361-4B87-0FD9-15917C3641DF}"/>
          </ac:spMkLst>
        </pc:spChg>
        <pc:picChg chg="add mod">
          <ac:chgData name="Yoel Kortick" userId="167978f5-7f40-4909-85d5-d4149554ad4e" providerId="ADAL" clId="{1164F5A3-5FA6-47C6-995A-0FEF66AC05CC}" dt="2024-04-04T15:15:52.201" v="5384" actId="208"/>
          <ac:picMkLst>
            <pc:docMk/>
            <pc:sldMk cId="2683701464" sldId="2147480469"/>
            <ac:picMk id="6" creationId="{6642304C-48AB-D7B1-024B-E74D37F6791A}"/>
          </ac:picMkLst>
        </pc:picChg>
      </pc:sldChg>
      <pc:sldChg chg="add">
        <pc:chgData name="Yoel Kortick" userId="167978f5-7f40-4909-85d5-d4149554ad4e" providerId="ADAL" clId="{1164F5A3-5FA6-47C6-995A-0FEF66AC05CC}" dt="2024-04-04T15:31:01.132" v="5537" actId="2890"/>
        <pc:sldMkLst>
          <pc:docMk/>
          <pc:sldMk cId="104525827" sldId="2147480470"/>
        </pc:sldMkLst>
      </pc:sldChg>
    </pc:docChg>
  </pc:docChgLst>
  <pc:docChgLst>
    <pc:chgData name="Yoel Kortick" userId="167978f5-7f40-4909-85d5-d4149554ad4e" providerId="ADAL" clId="{FA091B8F-167B-4B79-BC05-E6F65DFF1D55}"/>
    <pc:docChg chg="undo custSel addSld delSld modSld">
      <pc:chgData name="Yoel Kortick" userId="167978f5-7f40-4909-85d5-d4149554ad4e" providerId="ADAL" clId="{FA091B8F-167B-4B79-BC05-E6F65DFF1D55}" dt="2024-04-08T06:12:36.481" v="1461"/>
      <pc:docMkLst>
        <pc:docMk/>
      </pc:docMkLst>
      <pc:sldChg chg="modSp mod">
        <pc:chgData name="Yoel Kortick" userId="167978f5-7f40-4909-85d5-d4149554ad4e" providerId="ADAL" clId="{FA091B8F-167B-4B79-BC05-E6F65DFF1D55}" dt="2024-04-08T06:12:36.481" v="1461"/>
        <pc:sldMkLst>
          <pc:docMk/>
          <pc:sldMk cId="2609859466" sldId="2147480408"/>
        </pc:sldMkLst>
        <pc:spChg chg="mod">
          <ac:chgData name="Yoel Kortick" userId="167978f5-7f40-4909-85d5-d4149554ad4e" providerId="ADAL" clId="{FA091B8F-167B-4B79-BC05-E6F65DFF1D55}" dt="2024-04-08T06:12:36.481" v="1461"/>
          <ac:spMkLst>
            <pc:docMk/>
            <pc:sldMk cId="2609859466" sldId="2147480408"/>
            <ac:spMk id="2" creationId="{00000000-0000-0000-0000-000000000000}"/>
          </ac:spMkLst>
        </pc:spChg>
        <pc:spChg chg="mod">
          <ac:chgData name="Yoel Kortick" userId="167978f5-7f40-4909-85d5-d4149554ad4e" providerId="ADAL" clId="{FA091B8F-167B-4B79-BC05-E6F65DFF1D55}" dt="2024-04-07T15:12:02.121" v="2" actId="20577"/>
          <ac:spMkLst>
            <pc:docMk/>
            <pc:sldMk cId="2609859466" sldId="2147480408"/>
            <ac:spMk id="4" creationId="{00000000-0000-0000-0000-000000000000}"/>
          </ac:spMkLst>
        </pc:spChg>
      </pc:sldChg>
      <pc:sldChg chg="addSp delSp modSp mod">
        <pc:chgData name="Yoel Kortick" userId="167978f5-7f40-4909-85d5-d4149554ad4e" providerId="ADAL" clId="{FA091B8F-167B-4B79-BC05-E6F65DFF1D55}" dt="2024-04-07T15:13:58.555" v="16" actId="6549"/>
        <pc:sldMkLst>
          <pc:docMk/>
          <pc:sldMk cId="1230613315" sldId="2147480416"/>
        </pc:sldMkLst>
        <pc:spChg chg="add mod">
          <ac:chgData name="Yoel Kortick" userId="167978f5-7f40-4909-85d5-d4149554ad4e" providerId="ADAL" clId="{FA091B8F-167B-4B79-BC05-E6F65DFF1D55}" dt="2024-04-07T15:12:55.629" v="3"/>
          <ac:spMkLst>
            <pc:docMk/>
            <pc:sldMk cId="1230613315" sldId="2147480416"/>
            <ac:spMk id="2" creationId="{E8535592-B7EB-BCEE-3E1E-8095A780437D}"/>
          </ac:spMkLst>
        </pc:spChg>
        <pc:spChg chg="del">
          <ac:chgData name="Yoel Kortick" userId="167978f5-7f40-4909-85d5-d4149554ad4e" providerId="ADAL" clId="{FA091B8F-167B-4B79-BC05-E6F65DFF1D55}" dt="2024-04-07T15:13:03.256" v="4" actId="478"/>
          <ac:spMkLst>
            <pc:docMk/>
            <pc:sldMk cId="1230613315" sldId="2147480416"/>
            <ac:spMk id="5" creationId="{00000000-0000-0000-0000-000000000000}"/>
          </ac:spMkLst>
        </pc:spChg>
        <pc:spChg chg="add mod">
          <ac:chgData name="Yoel Kortick" userId="167978f5-7f40-4909-85d5-d4149554ad4e" providerId="ADAL" clId="{FA091B8F-167B-4B79-BC05-E6F65DFF1D55}" dt="2024-04-07T15:12:55.629" v="3"/>
          <ac:spMkLst>
            <pc:docMk/>
            <pc:sldMk cId="1230613315" sldId="2147480416"/>
            <ac:spMk id="6" creationId="{CC33A423-D32B-335F-7CED-9B2ADD450CC5}"/>
          </ac:spMkLst>
        </pc:spChg>
        <pc:spChg chg="add mod">
          <ac:chgData name="Yoel Kortick" userId="167978f5-7f40-4909-85d5-d4149554ad4e" providerId="ADAL" clId="{FA091B8F-167B-4B79-BC05-E6F65DFF1D55}" dt="2024-04-07T15:12:55.629" v="3"/>
          <ac:spMkLst>
            <pc:docMk/>
            <pc:sldMk cId="1230613315" sldId="2147480416"/>
            <ac:spMk id="7" creationId="{9EAEA234-2296-2D70-C71F-AB8810CA1546}"/>
          </ac:spMkLst>
        </pc:spChg>
        <pc:spChg chg="add del mod">
          <ac:chgData name="Yoel Kortick" userId="167978f5-7f40-4909-85d5-d4149554ad4e" providerId="ADAL" clId="{FA091B8F-167B-4B79-BC05-E6F65DFF1D55}" dt="2024-04-07T15:13:05.309" v="5" actId="478"/>
          <ac:spMkLst>
            <pc:docMk/>
            <pc:sldMk cId="1230613315" sldId="2147480416"/>
            <ac:spMk id="9" creationId="{5C0A0FDE-08F7-45CA-B86A-C98AFFB93A00}"/>
          </ac:spMkLst>
        </pc:spChg>
        <pc:spChg chg="add mod">
          <ac:chgData name="Yoel Kortick" userId="167978f5-7f40-4909-85d5-d4149554ad4e" providerId="ADAL" clId="{FA091B8F-167B-4B79-BC05-E6F65DFF1D55}" dt="2024-04-07T15:13:58.555" v="16" actId="6549"/>
          <ac:spMkLst>
            <pc:docMk/>
            <pc:sldMk cId="1230613315" sldId="2147480416"/>
            <ac:spMk id="10" creationId="{08BBD040-26CC-693E-E7F3-31441B13AF6C}"/>
          </ac:spMkLst>
        </pc:spChg>
        <pc:spChg chg="add mod">
          <ac:chgData name="Yoel Kortick" userId="167978f5-7f40-4909-85d5-d4149554ad4e" providerId="ADAL" clId="{FA091B8F-167B-4B79-BC05-E6F65DFF1D55}" dt="2024-04-07T15:13:39.760" v="14" actId="403"/>
          <ac:spMkLst>
            <pc:docMk/>
            <pc:sldMk cId="1230613315" sldId="2147480416"/>
            <ac:spMk id="11" creationId="{BDAD4588-B713-EB34-9BD3-9053ED5E489C}"/>
          </ac:spMkLst>
        </pc:spChg>
        <pc:spChg chg="add mod">
          <ac:chgData name="Yoel Kortick" userId="167978f5-7f40-4909-85d5-d4149554ad4e" providerId="ADAL" clId="{FA091B8F-167B-4B79-BC05-E6F65DFF1D55}" dt="2024-04-07T15:13:42.492" v="15" actId="403"/>
          <ac:spMkLst>
            <pc:docMk/>
            <pc:sldMk cId="1230613315" sldId="2147480416"/>
            <ac:spMk id="12" creationId="{D8CF0595-7DC5-C03E-7D6E-A68F74A9F975}"/>
          </ac:spMkLst>
        </pc:spChg>
      </pc:sldChg>
      <pc:sldChg chg="modSp">
        <pc:chgData name="Yoel Kortick" userId="167978f5-7f40-4909-85d5-d4149554ad4e" providerId="ADAL" clId="{FA091B8F-167B-4B79-BC05-E6F65DFF1D55}" dt="2024-04-07T16:49:56.477" v="1433"/>
        <pc:sldMkLst>
          <pc:docMk/>
          <pc:sldMk cId="2711077615" sldId="2147480430"/>
        </pc:sldMkLst>
        <pc:spChg chg="mod">
          <ac:chgData name="Yoel Kortick" userId="167978f5-7f40-4909-85d5-d4149554ad4e" providerId="ADAL" clId="{FA091B8F-167B-4B79-BC05-E6F65DFF1D55}" dt="2024-04-07T16:49:56.477" v="1433"/>
          <ac:spMkLst>
            <pc:docMk/>
            <pc:sldMk cId="2711077615" sldId="2147480430"/>
            <ac:spMk id="5" creationId="{00000000-0000-0000-0000-000000000000}"/>
          </ac:spMkLst>
        </pc:spChg>
      </pc:sldChg>
      <pc:sldChg chg="modSp del mod">
        <pc:chgData name="Yoel Kortick" userId="167978f5-7f40-4909-85d5-d4149554ad4e" providerId="ADAL" clId="{FA091B8F-167B-4B79-BC05-E6F65DFF1D55}" dt="2024-04-07T15:19:52.740" v="152" actId="47"/>
        <pc:sldMkLst>
          <pc:docMk/>
          <pc:sldMk cId="3204608016" sldId="2147480431"/>
        </pc:sldMkLst>
        <pc:spChg chg="mod">
          <ac:chgData name="Yoel Kortick" userId="167978f5-7f40-4909-85d5-d4149554ad4e" providerId="ADAL" clId="{FA091B8F-167B-4B79-BC05-E6F65DFF1D55}" dt="2024-04-07T15:18:18.754" v="49"/>
          <ac:spMkLst>
            <pc:docMk/>
            <pc:sldMk cId="3204608016" sldId="2147480431"/>
            <ac:spMk id="5" creationId="{4A314F19-41D1-AC77-EC30-418B3549F166}"/>
          </ac:spMkLst>
        </pc:spChg>
      </pc:sldChg>
      <pc:sldChg chg="addSp delSp modSp mod">
        <pc:chgData name="Yoel Kortick" userId="167978f5-7f40-4909-85d5-d4149554ad4e" providerId="ADAL" clId="{FA091B8F-167B-4B79-BC05-E6F65DFF1D55}" dt="2024-04-07T15:59:09.919" v="628" actId="208"/>
        <pc:sldMkLst>
          <pc:docMk/>
          <pc:sldMk cId="4064668745" sldId="2147480433"/>
        </pc:sldMkLst>
        <pc:spChg chg="mod">
          <ac:chgData name="Yoel Kortick" userId="167978f5-7f40-4909-85d5-d4149554ad4e" providerId="ADAL" clId="{FA091B8F-167B-4B79-BC05-E6F65DFF1D55}" dt="2024-04-07T15:54:36.693" v="203" actId="14100"/>
          <ac:spMkLst>
            <pc:docMk/>
            <pc:sldMk cId="4064668745" sldId="2147480433"/>
            <ac:spMk id="5" creationId="{87BD399E-37F1-C966-F9EE-C1846552AB90}"/>
          </ac:spMkLst>
        </pc:spChg>
        <pc:spChg chg="add mod">
          <ac:chgData name="Yoel Kortick" userId="167978f5-7f40-4909-85d5-d4149554ad4e" providerId="ADAL" clId="{FA091B8F-167B-4B79-BC05-E6F65DFF1D55}" dt="2024-04-07T15:59:09.919" v="628" actId="208"/>
          <ac:spMkLst>
            <pc:docMk/>
            <pc:sldMk cId="4064668745" sldId="2147480433"/>
            <ac:spMk id="7" creationId="{324BE20B-FDE1-0FF8-B682-A77353E4D666}"/>
          </ac:spMkLst>
        </pc:spChg>
        <pc:spChg chg="add mod">
          <ac:chgData name="Yoel Kortick" userId="167978f5-7f40-4909-85d5-d4149554ad4e" providerId="ADAL" clId="{FA091B8F-167B-4B79-BC05-E6F65DFF1D55}" dt="2024-04-07T15:56:42.096" v="328" actId="1038"/>
          <ac:spMkLst>
            <pc:docMk/>
            <pc:sldMk cId="4064668745" sldId="2147480433"/>
            <ac:spMk id="10" creationId="{BC23D9D9-C2B1-0DC7-1418-3B1F1B672AD6}"/>
          </ac:spMkLst>
        </pc:spChg>
        <pc:spChg chg="add mod">
          <ac:chgData name="Yoel Kortick" userId="167978f5-7f40-4909-85d5-d4149554ad4e" providerId="ADAL" clId="{FA091B8F-167B-4B79-BC05-E6F65DFF1D55}" dt="2024-04-07T15:59:09.919" v="628" actId="208"/>
          <ac:spMkLst>
            <pc:docMk/>
            <pc:sldMk cId="4064668745" sldId="2147480433"/>
            <ac:spMk id="11" creationId="{EF049D2D-3E33-217D-907C-3E4EAC64F134}"/>
          </ac:spMkLst>
        </pc:spChg>
        <pc:spChg chg="add mod">
          <ac:chgData name="Yoel Kortick" userId="167978f5-7f40-4909-85d5-d4149554ad4e" providerId="ADAL" clId="{FA091B8F-167B-4B79-BC05-E6F65DFF1D55}" dt="2024-04-07T15:57:13.563" v="365" actId="14100"/>
          <ac:spMkLst>
            <pc:docMk/>
            <pc:sldMk cId="4064668745" sldId="2147480433"/>
            <ac:spMk id="14" creationId="{D065E02B-9D90-E334-16C9-E8E52009A8A1}"/>
          </ac:spMkLst>
        </pc:spChg>
        <pc:spChg chg="add mod">
          <ac:chgData name="Yoel Kortick" userId="167978f5-7f40-4909-85d5-d4149554ad4e" providerId="ADAL" clId="{FA091B8F-167B-4B79-BC05-E6F65DFF1D55}" dt="2024-04-07T15:59:09.919" v="628" actId="208"/>
          <ac:spMkLst>
            <pc:docMk/>
            <pc:sldMk cId="4064668745" sldId="2147480433"/>
            <ac:spMk id="15" creationId="{4FE34FEF-35C0-CAF8-28A2-18FACF267B82}"/>
          </ac:spMkLst>
        </pc:spChg>
        <pc:spChg chg="add mod">
          <ac:chgData name="Yoel Kortick" userId="167978f5-7f40-4909-85d5-d4149554ad4e" providerId="ADAL" clId="{FA091B8F-167B-4B79-BC05-E6F65DFF1D55}" dt="2024-04-07T15:57:31.573" v="439" actId="1036"/>
          <ac:spMkLst>
            <pc:docMk/>
            <pc:sldMk cId="4064668745" sldId="2147480433"/>
            <ac:spMk id="18" creationId="{6AD2A1DD-E69B-27C2-FBF5-FEE54D840C68}"/>
          </ac:spMkLst>
        </pc:spChg>
        <pc:picChg chg="add mod">
          <ac:chgData name="Yoel Kortick" userId="167978f5-7f40-4909-85d5-d4149554ad4e" providerId="ADAL" clId="{FA091B8F-167B-4B79-BC05-E6F65DFF1D55}" dt="2024-04-07T15:56:03.175" v="292" actId="208"/>
          <ac:picMkLst>
            <pc:docMk/>
            <pc:sldMk cId="4064668745" sldId="2147480433"/>
            <ac:picMk id="6" creationId="{FAC2BBE3-2D45-E104-BD6A-17C9CB91C8FD}"/>
          </ac:picMkLst>
        </pc:picChg>
        <pc:cxnChg chg="add mod">
          <ac:chgData name="Yoel Kortick" userId="167978f5-7f40-4909-85d5-d4149554ad4e" providerId="ADAL" clId="{FA091B8F-167B-4B79-BC05-E6F65DFF1D55}" dt="2024-04-07T15:58:00.259" v="446" actId="1036"/>
          <ac:cxnSpMkLst>
            <pc:docMk/>
            <pc:sldMk cId="4064668745" sldId="2147480433"/>
            <ac:cxnSpMk id="8" creationId="{3ADDD554-2245-499D-B991-53CCB28215E6}"/>
          </ac:cxnSpMkLst>
        </pc:cxnChg>
        <pc:cxnChg chg="add del mod">
          <ac:chgData name="Yoel Kortick" userId="167978f5-7f40-4909-85d5-d4149554ad4e" providerId="ADAL" clId="{FA091B8F-167B-4B79-BC05-E6F65DFF1D55}" dt="2024-04-07T15:57:43.026" v="442" actId="478"/>
          <ac:cxnSpMkLst>
            <pc:docMk/>
            <pc:sldMk cId="4064668745" sldId="2147480433"/>
            <ac:cxnSpMk id="9" creationId="{BBF11557-BE12-6B33-BA21-6CC85E1191C6}"/>
          </ac:cxnSpMkLst>
        </pc:cxnChg>
        <pc:cxnChg chg="add del mod">
          <ac:chgData name="Yoel Kortick" userId="167978f5-7f40-4909-85d5-d4149554ad4e" providerId="ADAL" clId="{FA091B8F-167B-4B79-BC05-E6F65DFF1D55}" dt="2024-04-07T15:58:11.737" v="448" actId="478"/>
          <ac:cxnSpMkLst>
            <pc:docMk/>
            <pc:sldMk cId="4064668745" sldId="2147480433"/>
            <ac:cxnSpMk id="12" creationId="{CB254273-4656-548B-2DA5-1C89A26C3C38}"/>
          </ac:cxnSpMkLst>
        </pc:cxnChg>
        <pc:cxnChg chg="add del mod">
          <ac:chgData name="Yoel Kortick" userId="167978f5-7f40-4909-85d5-d4149554ad4e" providerId="ADAL" clId="{FA091B8F-167B-4B79-BC05-E6F65DFF1D55}" dt="2024-04-07T15:58:10.858" v="447" actId="478"/>
          <ac:cxnSpMkLst>
            <pc:docMk/>
            <pc:sldMk cId="4064668745" sldId="2147480433"/>
            <ac:cxnSpMk id="13" creationId="{6836E0B8-5428-B0D9-1D9E-A6D453A9F646}"/>
          </ac:cxnSpMkLst>
        </pc:cxnChg>
        <pc:cxnChg chg="add del mod">
          <ac:chgData name="Yoel Kortick" userId="167978f5-7f40-4909-85d5-d4149554ad4e" providerId="ADAL" clId="{FA091B8F-167B-4B79-BC05-E6F65DFF1D55}" dt="2024-04-07T15:58:13.037" v="449" actId="478"/>
          <ac:cxnSpMkLst>
            <pc:docMk/>
            <pc:sldMk cId="4064668745" sldId="2147480433"/>
            <ac:cxnSpMk id="16" creationId="{F013419A-0179-F174-970E-0279A40A33F3}"/>
          </ac:cxnSpMkLst>
        </pc:cxnChg>
        <pc:cxnChg chg="add del mod">
          <ac:chgData name="Yoel Kortick" userId="167978f5-7f40-4909-85d5-d4149554ad4e" providerId="ADAL" clId="{FA091B8F-167B-4B79-BC05-E6F65DFF1D55}" dt="2024-04-07T15:58:14.902" v="450" actId="478"/>
          <ac:cxnSpMkLst>
            <pc:docMk/>
            <pc:sldMk cId="4064668745" sldId="2147480433"/>
            <ac:cxnSpMk id="17" creationId="{4A5216C6-9F6C-EBE1-7FAD-8918FCCB2AA5}"/>
          </ac:cxnSpMkLst>
        </pc:cxnChg>
        <pc:cxnChg chg="add mod">
          <ac:chgData name="Yoel Kortick" userId="167978f5-7f40-4909-85d5-d4149554ad4e" providerId="ADAL" clId="{FA091B8F-167B-4B79-BC05-E6F65DFF1D55}" dt="2024-04-07T15:58:34.950" v="531" actId="14100"/>
          <ac:cxnSpMkLst>
            <pc:docMk/>
            <pc:sldMk cId="4064668745" sldId="2147480433"/>
            <ac:cxnSpMk id="23" creationId="{82B64461-CAFC-F542-B4B4-D04CCDCF76EF}"/>
          </ac:cxnSpMkLst>
        </pc:cxnChg>
        <pc:cxnChg chg="add mod">
          <ac:chgData name="Yoel Kortick" userId="167978f5-7f40-4909-85d5-d4149554ad4e" providerId="ADAL" clId="{FA091B8F-167B-4B79-BC05-E6F65DFF1D55}" dt="2024-04-07T15:58:56.675" v="612" actId="1036"/>
          <ac:cxnSpMkLst>
            <pc:docMk/>
            <pc:sldMk cId="4064668745" sldId="2147480433"/>
            <ac:cxnSpMk id="25" creationId="{3C0B6516-28D2-0A69-7715-14EA5EDD7E6D}"/>
          </ac:cxnSpMkLst>
        </pc:cxnChg>
      </pc:sldChg>
      <pc:sldChg chg="addSp delSp modSp mod">
        <pc:chgData name="Yoel Kortick" userId="167978f5-7f40-4909-85d5-d4149554ad4e" providerId="ADAL" clId="{FA091B8F-167B-4B79-BC05-E6F65DFF1D55}" dt="2024-04-07T16:38:56.063" v="1269" actId="14100"/>
        <pc:sldMkLst>
          <pc:docMk/>
          <pc:sldMk cId="2453279569" sldId="2147480434"/>
        </pc:sldMkLst>
        <pc:spChg chg="del">
          <ac:chgData name="Yoel Kortick" userId="167978f5-7f40-4909-85d5-d4149554ad4e" providerId="ADAL" clId="{FA091B8F-167B-4B79-BC05-E6F65DFF1D55}" dt="2024-04-07T15:59:38.593" v="629" actId="478"/>
          <ac:spMkLst>
            <pc:docMk/>
            <pc:sldMk cId="2453279569" sldId="2147480434"/>
            <ac:spMk id="5" creationId="{BF26B708-DA44-1244-A08C-C2B31961F480}"/>
          </ac:spMkLst>
        </pc:spChg>
        <pc:spChg chg="add del mod">
          <ac:chgData name="Yoel Kortick" userId="167978f5-7f40-4909-85d5-d4149554ad4e" providerId="ADAL" clId="{FA091B8F-167B-4B79-BC05-E6F65DFF1D55}" dt="2024-04-07T15:59:41.539" v="630" actId="478"/>
          <ac:spMkLst>
            <pc:docMk/>
            <pc:sldMk cId="2453279569" sldId="2147480434"/>
            <ac:spMk id="6" creationId="{0AEFF225-8F30-F5EC-4BD2-E733BD5F3506}"/>
          </ac:spMkLst>
        </pc:spChg>
        <pc:spChg chg="mod">
          <ac:chgData name="Yoel Kortick" userId="167978f5-7f40-4909-85d5-d4149554ad4e" providerId="ADAL" clId="{FA091B8F-167B-4B79-BC05-E6F65DFF1D55}" dt="2024-04-07T16:02:14.186" v="669" actId="1037"/>
          <ac:spMkLst>
            <pc:docMk/>
            <pc:sldMk cId="2453279569" sldId="2147480434"/>
            <ac:spMk id="7" creationId="{BD804713-52F0-8ACE-3D23-5B321FC499ED}"/>
          </ac:spMkLst>
        </pc:spChg>
        <pc:spChg chg="del">
          <ac:chgData name="Yoel Kortick" userId="167978f5-7f40-4909-85d5-d4149554ad4e" providerId="ADAL" clId="{FA091B8F-167B-4B79-BC05-E6F65DFF1D55}" dt="2024-04-07T16:01:11.398" v="646" actId="478"/>
          <ac:spMkLst>
            <pc:docMk/>
            <pc:sldMk cId="2453279569" sldId="2147480434"/>
            <ac:spMk id="9" creationId="{F2A180F6-EF4C-CC45-6D05-E0A5A7B3D12C}"/>
          </ac:spMkLst>
        </pc:spChg>
        <pc:spChg chg="add mod">
          <ac:chgData name="Yoel Kortick" userId="167978f5-7f40-4909-85d5-d4149554ad4e" providerId="ADAL" clId="{FA091B8F-167B-4B79-BC05-E6F65DFF1D55}" dt="2024-04-07T16:38:56.063" v="1269" actId="14100"/>
          <ac:spMkLst>
            <pc:docMk/>
            <pc:sldMk cId="2453279569" sldId="2147480434"/>
            <ac:spMk id="10" creationId="{4F2F7799-D785-A3C6-E554-57A988A8512F}"/>
          </ac:spMkLst>
        </pc:spChg>
        <pc:spChg chg="add mod">
          <ac:chgData name="Yoel Kortick" userId="167978f5-7f40-4909-85d5-d4149554ad4e" providerId="ADAL" clId="{FA091B8F-167B-4B79-BC05-E6F65DFF1D55}" dt="2024-04-07T16:02:23.889" v="732" actId="1037"/>
          <ac:spMkLst>
            <pc:docMk/>
            <pc:sldMk cId="2453279569" sldId="2147480434"/>
            <ac:spMk id="13" creationId="{0CD7A223-E115-0650-979C-58F18926F61F}"/>
          </ac:spMkLst>
        </pc:spChg>
        <pc:picChg chg="del">
          <ac:chgData name="Yoel Kortick" userId="167978f5-7f40-4909-85d5-d4149554ad4e" providerId="ADAL" clId="{FA091B8F-167B-4B79-BC05-E6F65DFF1D55}" dt="2024-04-07T15:59:47.985" v="632" actId="478"/>
          <ac:picMkLst>
            <pc:docMk/>
            <pc:sldMk cId="2453279569" sldId="2147480434"/>
            <ac:picMk id="8" creationId="{106AC52D-55C5-340E-04FF-539EEB928F89}"/>
          </ac:picMkLst>
        </pc:picChg>
        <pc:picChg chg="add mod ord">
          <ac:chgData name="Yoel Kortick" userId="167978f5-7f40-4909-85d5-d4149554ad4e" providerId="ADAL" clId="{FA091B8F-167B-4B79-BC05-E6F65DFF1D55}" dt="2024-04-07T16:02:28.163" v="733" actId="208"/>
          <ac:picMkLst>
            <pc:docMk/>
            <pc:sldMk cId="2453279569" sldId="2147480434"/>
            <ac:picMk id="12" creationId="{E0B1F50C-D5D6-F5CC-9E78-90250137964D}"/>
          </ac:picMkLst>
        </pc:picChg>
      </pc:sldChg>
      <pc:sldChg chg="addSp delSp modSp mod">
        <pc:chgData name="Yoel Kortick" userId="167978f5-7f40-4909-85d5-d4149554ad4e" providerId="ADAL" clId="{FA091B8F-167B-4B79-BC05-E6F65DFF1D55}" dt="2024-04-07T15:19:48.868" v="151" actId="313"/>
        <pc:sldMkLst>
          <pc:docMk/>
          <pc:sldMk cId="1350919068" sldId="2147480435"/>
        </pc:sldMkLst>
        <pc:spChg chg="del">
          <ac:chgData name="Yoel Kortick" userId="167978f5-7f40-4909-85d5-d4149554ad4e" providerId="ADAL" clId="{FA091B8F-167B-4B79-BC05-E6F65DFF1D55}" dt="2024-04-07T15:14:31.794" v="17" actId="478"/>
          <ac:spMkLst>
            <pc:docMk/>
            <pc:sldMk cId="1350919068" sldId="2147480435"/>
            <ac:spMk id="5" creationId="{0D7B0398-C511-0178-3DCA-2C080CD826C9}"/>
          </ac:spMkLst>
        </pc:spChg>
        <pc:spChg chg="add del mod">
          <ac:chgData name="Yoel Kortick" userId="167978f5-7f40-4909-85d5-d4149554ad4e" providerId="ADAL" clId="{FA091B8F-167B-4B79-BC05-E6F65DFF1D55}" dt="2024-04-07T15:14:33.167" v="18" actId="478"/>
          <ac:spMkLst>
            <pc:docMk/>
            <pc:sldMk cId="1350919068" sldId="2147480435"/>
            <ac:spMk id="6" creationId="{DBFB73CE-9316-D1EC-5452-6EC37C845B37}"/>
          </ac:spMkLst>
        </pc:spChg>
        <pc:spChg chg="add mod">
          <ac:chgData name="Yoel Kortick" userId="167978f5-7f40-4909-85d5-d4149554ad4e" providerId="ADAL" clId="{FA091B8F-167B-4B79-BC05-E6F65DFF1D55}" dt="2024-04-07T15:19:48.868" v="151" actId="313"/>
          <ac:spMkLst>
            <pc:docMk/>
            <pc:sldMk cId="1350919068" sldId="2147480435"/>
            <ac:spMk id="7" creationId="{9FDAD1CA-374B-A8FB-B30A-D6C94C925F4D}"/>
          </ac:spMkLst>
        </pc:spChg>
      </pc:sldChg>
      <pc:sldChg chg="addSp delSp modSp mod">
        <pc:chgData name="Yoel Kortick" userId="167978f5-7f40-4909-85d5-d4149554ad4e" providerId="ADAL" clId="{FA091B8F-167B-4B79-BC05-E6F65DFF1D55}" dt="2024-04-07T16:39:03.611" v="1271" actId="14100"/>
        <pc:sldMkLst>
          <pc:docMk/>
          <pc:sldMk cId="2608552247" sldId="2147480436"/>
        </pc:sldMkLst>
        <pc:spChg chg="del">
          <ac:chgData name="Yoel Kortick" userId="167978f5-7f40-4909-85d5-d4149554ad4e" providerId="ADAL" clId="{FA091B8F-167B-4B79-BC05-E6F65DFF1D55}" dt="2024-04-07T16:00:59.629" v="643" actId="478"/>
          <ac:spMkLst>
            <pc:docMk/>
            <pc:sldMk cId="2608552247" sldId="2147480436"/>
            <ac:spMk id="5" creationId="{8EF02938-5C5A-0C01-CDFA-586F4B3A92CC}"/>
          </ac:spMkLst>
        </pc:spChg>
        <pc:spChg chg="add del mod">
          <ac:chgData name="Yoel Kortick" userId="167978f5-7f40-4909-85d5-d4149554ad4e" providerId="ADAL" clId="{FA091B8F-167B-4B79-BC05-E6F65DFF1D55}" dt="2024-04-07T16:01:01.025" v="644" actId="478"/>
          <ac:spMkLst>
            <pc:docMk/>
            <pc:sldMk cId="2608552247" sldId="2147480436"/>
            <ac:spMk id="6" creationId="{637F279D-190F-DE56-B7CB-2971D89494CD}"/>
          </ac:spMkLst>
        </pc:spChg>
        <pc:spChg chg="add mod">
          <ac:chgData name="Yoel Kortick" userId="167978f5-7f40-4909-85d5-d4149554ad4e" providerId="ADAL" clId="{FA091B8F-167B-4B79-BC05-E6F65DFF1D55}" dt="2024-04-07T16:39:03.611" v="1271" actId="14100"/>
          <ac:spMkLst>
            <pc:docMk/>
            <pc:sldMk cId="2608552247" sldId="2147480436"/>
            <ac:spMk id="7" creationId="{E9903B6D-DB6F-D1B8-77AD-7374CC768838}"/>
          </ac:spMkLst>
        </pc:spChg>
        <pc:spChg chg="mod">
          <ac:chgData name="Yoel Kortick" userId="167978f5-7f40-4909-85d5-d4149554ad4e" providerId="ADAL" clId="{FA091B8F-167B-4B79-BC05-E6F65DFF1D55}" dt="2024-04-07T16:04:48.247" v="847" actId="1035"/>
          <ac:spMkLst>
            <pc:docMk/>
            <pc:sldMk cId="2608552247" sldId="2147480436"/>
            <ac:spMk id="9" creationId="{140EA06C-59A9-5777-F071-D9FD7CA69954}"/>
          </ac:spMkLst>
        </pc:spChg>
        <pc:spChg chg="add mod">
          <ac:chgData name="Yoel Kortick" userId="167978f5-7f40-4909-85d5-d4149554ad4e" providerId="ADAL" clId="{FA091B8F-167B-4B79-BC05-E6F65DFF1D55}" dt="2024-04-07T16:05:00.841" v="896" actId="14100"/>
          <ac:spMkLst>
            <pc:docMk/>
            <pc:sldMk cId="2608552247" sldId="2147480436"/>
            <ac:spMk id="12" creationId="{ED7D5F77-0F6B-DC02-34E3-1C42BFBA8733}"/>
          </ac:spMkLst>
        </pc:spChg>
        <pc:picChg chg="add mod ord">
          <ac:chgData name="Yoel Kortick" userId="167978f5-7f40-4909-85d5-d4149554ad4e" providerId="ADAL" clId="{FA091B8F-167B-4B79-BC05-E6F65DFF1D55}" dt="2024-04-07T16:05:06.227" v="898" actId="208"/>
          <ac:picMkLst>
            <pc:docMk/>
            <pc:sldMk cId="2608552247" sldId="2147480436"/>
            <ac:picMk id="10" creationId="{30A88DD3-664A-152F-4C53-A06C704BC6E3}"/>
          </ac:picMkLst>
        </pc:picChg>
        <pc:picChg chg="del">
          <ac:chgData name="Yoel Kortick" userId="167978f5-7f40-4909-85d5-d4149554ad4e" providerId="ADAL" clId="{FA091B8F-167B-4B79-BC05-E6F65DFF1D55}" dt="2024-04-07T16:00:57.193" v="642" actId="478"/>
          <ac:picMkLst>
            <pc:docMk/>
            <pc:sldMk cId="2608552247" sldId="2147480436"/>
            <ac:picMk id="11" creationId="{D6F707C0-1F2D-2412-E6B4-3A7DB314DC7B}"/>
          </ac:picMkLst>
        </pc:picChg>
      </pc:sldChg>
      <pc:sldChg chg="del">
        <pc:chgData name="Yoel Kortick" userId="167978f5-7f40-4909-85d5-d4149554ad4e" providerId="ADAL" clId="{FA091B8F-167B-4B79-BC05-E6F65DFF1D55}" dt="2024-04-07T16:05:11.829" v="899" actId="47"/>
        <pc:sldMkLst>
          <pc:docMk/>
          <pc:sldMk cId="3948637291" sldId="2147480438"/>
        </pc:sldMkLst>
      </pc:sldChg>
      <pc:sldChg chg="del">
        <pc:chgData name="Yoel Kortick" userId="167978f5-7f40-4909-85d5-d4149554ad4e" providerId="ADAL" clId="{FA091B8F-167B-4B79-BC05-E6F65DFF1D55}" dt="2024-04-07T16:05:12.603" v="900" actId="47"/>
        <pc:sldMkLst>
          <pc:docMk/>
          <pc:sldMk cId="1449591007" sldId="2147480439"/>
        </pc:sldMkLst>
      </pc:sldChg>
      <pc:sldChg chg="del">
        <pc:chgData name="Yoel Kortick" userId="167978f5-7f40-4909-85d5-d4149554ad4e" providerId="ADAL" clId="{FA091B8F-167B-4B79-BC05-E6F65DFF1D55}" dt="2024-04-07T16:05:17.809" v="906" actId="47"/>
        <pc:sldMkLst>
          <pc:docMk/>
          <pc:sldMk cId="2935159073" sldId="2147480440"/>
        </pc:sldMkLst>
      </pc:sldChg>
      <pc:sldChg chg="del">
        <pc:chgData name="Yoel Kortick" userId="167978f5-7f40-4909-85d5-d4149554ad4e" providerId="ADAL" clId="{FA091B8F-167B-4B79-BC05-E6F65DFF1D55}" dt="2024-04-07T16:05:13.407" v="901" actId="47"/>
        <pc:sldMkLst>
          <pc:docMk/>
          <pc:sldMk cId="3355459109" sldId="2147480441"/>
        </pc:sldMkLst>
      </pc:sldChg>
      <pc:sldChg chg="del">
        <pc:chgData name="Yoel Kortick" userId="167978f5-7f40-4909-85d5-d4149554ad4e" providerId="ADAL" clId="{FA091B8F-167B-4B79-BC05-E6F65DFF1D55}" dt="2024-04-07T16:05:14.388" v="902" actId="47"/>
        <pc:sldMkLst>
          <pc:docMk/>
          <pc:sldMk cId="1829130507" sldId="2147480442"/>
        </pc:sldMkLst>
      </pc:sldChg>
      <pc:sldChg chg="del">
        <pc:chgData name="Yoel Kortick" userId="167978f5-7f40-4909-85d5-d4149554ad4e" providerId="ADAL" clId="{FA091B8F-167B-4B79-BC05-E6F65DFF1D55}" dt="2024-04-07T16:05:15.505" v="903" actId="47"/>
        <pc:sldMkLst>
          <pc:docMk/>
          <pc:sldMk cId="3757970247" sldId="2147480443"/>
        </pc:sldMkLst>
      </pc:sldChg>
      <pc:sldChg chg="del">
        <pc:chgData name="Yoel Kortick" userId="167978f5-7f40-4909-85d5-d4149554ad4e" providerId="ADAL" clId="{FA091B8F-167B-4B79-BC05-E6F65DFF1D55}" dt="2024-04-07T16:05:16.308" v="904" actId="47"/>
        <pc:sldMkLst>
          <pc:docMk/>
          <pc:sldMk cId="974707402" sldId="2147480444"/>
        </pc:sldMkLst>
      </pc:sldChg>
      <pc:sldChg chg="del">
        <pc:chgData name="Yoel Kortick" userId="167978f5-7f40-4909-85d5-d4149554ad4e" providerId="ADAL" clId="{FA091B8F-167B-4B79-BC05-E6F65DFF1D55}" dt="2024-04-07T16:05:17.093" v="905" actId="47"/>
        <pc:sldMkLst>
          <pc:docMk/>
          <pc:sldMk cId="822388687" sldId="2147480445"/>
        </pc:sldMkLst>
      </pc:sldChg>
      <pc:sldChg chg="modSp mod">
        <pc:chgData name="Yoel Kortick" userId="167978f5-7f40-4909-85d5-d4149554ad4e" providerId="ADAL" clId="{FA091B8F-167B-4B79-BC05-E6F65DFF1D55}" dt="2024-04-07T16:49:56.477" v="1433"/>
        <pc:sldMkLst>
          <pc:docMk/>
          <pc:sldMk cId="82115264" sldId="2147480446"/>
        </pc:sldMkLst>
        <pc:spChg chg="mod">
          <ac:chgData name="Yoel Kortick" userId="167978f5-7f40-4909-85d5-d4149554ad4e" providerId="ADAL" clId="{FA091B8F-167B-4B79-BC05-E6F65DFF1D55}" dt="2024-04-07T16:49:56.477" v="1433"/>
          <ac:spMkLst>
            <pc:docMk/>
            <pc:sldMk cId="82115264" sldId="2147480446"/>
            <ac:spMk id="5" creationId="{FC0E8746-9DB1-962C-9547-305F48D93F50}"/>
          </ac:spMkLst>
        </pc:spChg>
      </pc:sldChg>
      <pc:sldChg chg="addSp modSp mod">
        <pc:chgData name="Yoel Kortick" userId="167978f5-7f40-4909-85d5-d4149554ad4e" providerId="ADAL" clId="{FA091B8F-167B-4B79-BC05-E6F65DFF1D55}" dt="2024-04-07T16:49:56.477" v="1433"/>
        <pc:sldMkLst>
          <pc:docMk/>
          <pc:sldMk cId="3643643754" sldId="2147480447"/>
        </pc:sldMkLst>
        <pc:spChg chg="mod">
          <ac:chgData name="Yoel Kortick" userId="167978f5-7f40-4909-85d5-d4149554ad4e" providerId="ADAL" clId="{FA091B8F-167B-4B79-BC05-E6F65DFF1D55}" dt="2024-04-07T16:49:56.477" v="1433"/>
          <ac:spMkLst>
            <pc:docMk/>
            <pc:sldMk cId="3643643754" sldId="2147480447"/>
            <ac:spMk id="4" creationId="{24EE6FED-C808-6A77-6E8D-8782D115DE51}"/>
          </ac:spMkLst>
        </pc:spChg>
        <pc:spChg chg="mod">
          <ac:chgData name="Yoel Kortick" userId="167978f5-7f40-4909-85d5-d4149554ad4e" providerId="ADAL" clId="{FA091B8F-167B-4B79-BC05-E6F65DFF1D55}" dt="2024-04-07T16:11:34.749" v="1019" actId="14100"/>
          <ac:spMkLst>
            <pc:docMk/>
            <pc:sldMk cId="3643643754" sldId="2147480447"/>
            <ac:spMk id="5" creationId="{32EF9CC5-423E-6483-54B4-8E2E9D201178}"/>
          </ac:spMkLst>
        </pc:spChg>
        <pc:spChg chg="add mod">
          <ac:chgData name="Yoel Kortick" userId="167978f5-7f40-4909-85d5-d4149554ad4e" providerId="ADAL" clId="{FA091B8F-167B-4B79-BC05-E6F65DFF1D55}" dt="2024-04-07T16:49:37.506" v="1432" actId="14100"/>
          <ac:spMkLst>
            <pc:docMk/>
            <pc:sldMk cId="3643643754" sldId="2147480447"/>
            <ac:spMk id="9" creationId="{3E43FBC7-5EBF-E296-CD44-8CB19C5288EB}"/>
          </ac:spMkLst>
        </pc:spChg>
        <pc:spChg chg="add">
          <ac:chgData name="Yoel Kortick" userId="167978f5-7f40-4909-85d5-d4149554ad4e" providerId="ADAL" clId="{FA091B8F-167B-4B79-BC05-E6F65DFF1D55}" dt="2024-04-07T16:12:40.707" v="1027" actId="11529"/>
          <ac:spMkLst>
            <pc:docMk/>
            <pc:sldMk cId="3643643754" sldId="2147480447"/>
            <ac:spMk id="10" creationId="{E4A60906-24FF-26F0-1352-286255CA3958}"/>
          </ac:spMkLst>
        </pc:spChg>
        <pc:picChg chg="add mod">
          <ac:chgData name="Yoel Kortick" userId="167978f5-7f40-4909-85d5-d4149554ad4e" providerId="ADAL" clId="{FA091B8F-167B-4B79-BC05-E6F65DFF1D55}" dt="2024-04-07T16:12:30.636" v="1025" actId="208"/>
          <ac:picMkLst>
            <pc:docMk/>
            <pc:sldMk cId="3643643754" sldId="2147480447"/>
            <ac:picMk id="6" creationId="{29911A11-CCDA-297A-6B02-F37B5ACC5502}"/>
          </ac:picMkLst>
        </pc:picChg>
        <pc:picChg chg="add mod">
          <ac:chgData name="Yoel Kortick" userId="167978f5-7f40-4909-85d5-d4149554ad4e" providerId="ADAL" clId="{FA091B8F-167B-4B79-BC05-E6F65DFF1D55}" dt="2024-04-07T16:12:28.967" v="1024" actId="208"/>
          <ac:picMkLst>
            <pc:docMk/>
            <pc:sldMk cId="3643643754" sldId="2147480447"/>
            <ac:picMk id="8" creationId="{21156F8F-5535-8FAF-55E6-5B9218466086}"/>
          </ac:picMkLst>
        </pc:picChg>
      </pc:sldChg>
      <pc:sldChg chg="del">
        <pc:chgData name="Yoel Kortick" userId="167978f5-7f40-4909-85d5-d4149554ad4e" providerId="ADAL" clId="{FA091B8F-167B-4B79-BC05-E6F65DFF1D55}" dt="2024-04-07T16:05:18.643" v="907" actId="47"/>
        <pc:sldMkLst>
          <pc:docMk/>
          <pc:sldMk cId="1078695059" sldId="2147480448"/>
        </pc:sldMkLst>
      </pc:sldChg>
      <pc:sldChg chg="modSp del">
        <pc:chgData name="Yoel Kortick" userId="167978f5-7f40-4909-85d5-d4149554ad4e" providerId="ADAL" clId="{FA091B8F-167B-4B79-BC05-E6F65DFF1D55}" dt="2024-04-07T16:06:21.106" v="913" actId="47"/>
        <pc:sldMkLst>
          <pc:docMk/>
          <pc:sldMk cId="636103363" sldId="2147480449"/>
        </pc:sldMkLst>
        <pc:spChg chg="mod">
          <ac:chgData name="Yoel Kortick" userId="167978f5-7f40-4909-85d5-d4149554ad4e" providerId="ADAL" clId="{FA091B8F-167B-4B79-BC05-E6F65DFF1D55}" dt="2024-04-07T16:05:47.653" v="908"/>
          <ac:spMkLst>
            <pc:docMk/>
            <pc:sldMk cId="636103363" sldId="2147480449"/>
            <ac:spMk id="4" creationId="{09E68090-A6CC-01F5-2F7F-23FDBACEF544}"/>
          </ac:spMkLst>
        </pc:spChg>
        <pc:spChg chg="mod">
          <ac:chgData name="Yoel Kortick" userId="167978f5-7f40-4909-85d5-d4149554ad4e" providerId="ADAL" clId="{FA091B8F-167B-4B79-BC05-E6F65DFF1D55}" dt="2024-04-07T16:05:47.653" v="908"/>
          <ac:spMkLst>
            <pc:docMk/>
            <pc:sldMk cId="636103363" sldId="2147480449"/>
            <ac:spMk id="9" creationId="{F2866BEB-65AF-7480-BD09-511B4A711607}"/>
          </ac:spMkLst>
        </pc:spChg>
      </pc:sldChg>
      <pc:sldChg chg="modSp del">
        <pc:chgData name="Yoel Kortick" userId="167978f5-7f40-4909-85d5-d4149554ad4e" providerId="ADAL" clId="{FA091B8F-167B-4B79-BC05-E6F65DFF1D55}" dt="2024-04-07T16:06:21.106" v="913" actId="47"/>
        <pc:sldMkLst>
          <pc:docMk/>
          <pc:sldMk cId="2024449723" sldId="2147480450"/>
        </pc:sldMkLst>
        <pc:spChg chg="mod">
          <ac:chgData name="Yoel Kortick" userId="167978f5-7f40-4909-85d5-d4149554ad4e" providerId="ADAL" clId="{FA091B8F-167B-4B79-BC05-E6F65DFF1D55}" dt="2024-04-07T16:05:47.653" v="908"/>
          <ac:spMkLst>
            <pc:docMk/>
            <pc:sldMk cId="2024449723" sldId="2147480450"/>
            <ac:spMk id="4" creationId="{E9C98C83-BB3A-36BB-B357-7CCA8AD23CB7}"/>
          </ac:spMkLst>
        </pc:spChg>
      </pc:sldChg>
      <pc:sldChg chg="modSp del">
        <pc:chgData name="Yoel Kortick" userId="167978f5-7f40-4909-85d5-d4149554ad4e" providerId="ADAL" clId="{FA091B8F-167B-4B79-BC05-E6F65DFF1D55}" dt="2024-04-07T16:06:21.106" v="913" actId="47"/>
        <pc:sldMkLst>
          <pc:docMk/>
          <pc:sldMk cId="374743095" sldId="2147480451"/>
        </pc:sldMkLst>
        <pc:spChg chg="mod">
          <ac:chgData name="Yoel Kortick" userId="167978f5-7f40-4909-85d5-d4149554ad4e" providerId="ADAL" clId="{FA091B8F-167B-4B79-BC05-E6F65DFF1D55}" dt="2024-04-07T16:05:47.653" v="908"/>
          <ac:spMkLst>
            <pc:docMk/>
            <pc:sldMk cId="374743095" sldId="2147480451"/>
            <ac:spMk id="4" creationId="{77CE9A15-A49B-CCD3-789F-DE61CF57DAA9}"/>
          </ac:spMkLst>
        </pc:spChg>
      </pc:sldChg>
      <pc:sldChg chg="addSp delSp modSp mod">
        <pc:chgData name="Yoel Kortick" userId="167978f5-7f40-4909-85d5-d4149554ad4e" providerId="ADAL" clId="{FA091B8F-167B-4B79-BC05-E6F65DFF1D55}" dt="2024-04-07T16:51:32.781" v="1460" actId="20577"/>
        <pc:sldMkLst>
          <pc:docMk/>
          <pc:sldMk cId="3194184157" sldId="2147480453"/>
        </pc:sldMkLst>
        <pc:spChg chg="mod">
          <ac:chgData name="Yoel Kortick" userId="167978f5-7f40-4909-85d5-d4149554ad4e" providerId="ADAL" clId="{FA091B8F-167B-4B79-BC05-E6F65DFF1D55}" dt="2024-04-07T16:51:32.781" v="1460" actId="20577"/>
          <ac:spMkLst>
            <pc:docMk/>
            <pc:sldMk cId="3194184157" sldId="2147480453"/>
            <ac:spMk id="5" creationId="{E357B627-3356-B65B-26E8-7551AF13AAAB}"/>
          </ac:spMkLst>
        </pc:spChg>
        <pc:spChg chg="del mod">
          <ac:chgData name="Yoel Kortick" userId="167978f5-7f40-4909-85d5-d4149554ad4e" providerId="ADAL" clId="{FA091B8F-167B-4B79-BC05-E6F65DFF1D55}" dt="2024-04-07T16:31:28.858" v="1029" actId="478"/>
          <ac:spMkLst>
            <pc:docMk/>
            <pc:sldMk cId="3194184157" sldId="2147480453"/>
            <ac:spMk id="7" creationId="{51A91A35-070E-CE55-96EB-D28A2D95F8E8}"/>
          </ac:spMkLst>
        </pc:spChg>
        <pc:spChg chg="del mod">
          <ac:chgData name="Yoel Kortick" userId="167978f5-7f40-4909-85d5-d4149554ad4e" providerId="ADAL" clId="{FA091B8F-167B-4B79-BC05-E6F65DFF1D55}" dt="2024-04-07T16:31:40.572" v="1048" actId="478"/>
          <ac:spMkLst>
            <pc:docMk/>
            <pc:sldMk cId="3194184157" sldId="2147480453"/>
            <ac:spMk id="8" creationId="{5BB6B573-2379-BC3E-06DE-24E916A13571}"/>
          </ac:spMkLst>
        </pc:spChg>
        <pc:spChg chg="add del mod">
          <ac:chgData name="Yoel Kortick" userId="167978f5-7f40-4909-85d5-d4149554ad4e" providerId="ADAL" clId="{FA091B8F-167B-4B79-BC05-E6F65DFF1D55}" dt="2024-04-07T16:33:41.013" v="1080" actId="478"/>
          <ac:spMkLst>
            <pc:docMk/>
            <pc:sldMk cId="3194184157" sldId="2147480453"/>
            <ac:spMk id="11" creationId="{028BC924-1F3E-BA93-6A8A-6B0FE2CA0C32}"/>
          </ac:spMkLst>
        </pc:spChg>
        <pc:picChg chg="del">
          <ac:chgData name="Yoel Kortick" userId="167978f5-7f40-4909-85d5-d4149554ad4e" providerId="ADAL" clId="{FA091B8F-167B-4B79-BC05-E6F65DFF1D55}" dt="2024-04-07T16:31:37.145" v="1045" actId="478"/>
          <ac:picMkLst>
            <pc:docMk/>
            <pc:sldMk cId="3194184157" sldId="2147480453"/>
            <ac:picMk id="6" creationId="{DB9EC945-2279-FB74-C579-F772E9EEBB22}"/>
          </ac:picMkLst>
        </pc:picChg>
        <pc:cxnChg chg="del">
          <ac:chgData name="Yoel Kortick" userId="167978f5-7f40-4909-85d5-d4149554ad4e" providerId="ADAL" clId="{FA091B8F-167B-4B79-BC05-E6F65DFF1D55}" dt="2024-04-07T16:31:38.114" v="1046" actId="478"/>
          <ac:cxnSpMkLst>
            <pc:docMk/>
            <pc:sldMk cId="3194184157" sldId="2147480453"/>
            <ac:cxnSpMk id="9" creationId="{26EC801C-60F7-24F4-352C-0E1449A95EE8}"/>
          </ac:cxnSpMkLst>
        </pc:cxnChg>
        <pc:cxnChg chg="del">
          <ac:chgData name="Yoel Kortick" userId="167978f5-7f40-4909-85d5-d4149554ad4e" providerId="ADAL" clId="{FA091B8F-167B-4B79-BC05-E6F65DFF1D55}" dt="2024-04-07T16:31:39.417" v="1047" actId="478"/>
          <ac:cxnSpMkLst>
            <pc:docMk/>
            <pc:sldMk cId="3194184157" sldId="2147480453"/>
            <ac:cxnSpMk id="10" creationId="{2DC176CB-B51E-B80B-702B-BCA3400CA923}"/>
          </ac:cxnSpMkLst>
        </pc:cxnChg>
      </pc:sldChg>
      <pc:sldChg chg="addSp delSp modSp mod">
        <pc:chgData name="Yoel Kortick" userId="167978f5-7f40-4909-85d5-d4149554ad4e" providerId="ADAL" clId="{FA091B8F-167B-4B79-BC05-E6F65DFF1D55}" dt="2024-04-07T16:47:31.753" v="1407" actId="20577"/>
        <pc:sldMkLst>
          <pc:docMk/>
          <pc:sldMk cId="3055063310" sldId="2147480454"/>
        </pc:sldMkLst>
        <pc:spChg chg="mod">
          <ac:chgData name="Yoel Kortick" userId="167978f5-7f40-4909-85d5-d4149554ad4e" providerId="ADAL" clId="{FA091B8F-167B-4B79-BC05-E6F65DFF1D55}" dt="2024-04-07T16:47:31.753" v="1407" actId="20577"/>
          <ac:spMkLst>
            <pc:docMk/>
            <pc:sldMk cId="3055063310" sldId="2147480454"/>
            <ac:spMk id="5" creationId="{5103D8B1-67CE-59BD-92BD-303B42B365FA}"/>
          </ac:spMkLst>
        </pc:spChg>
        <pc:spChg chg="del">
          <ac:chgData name="Yoel Kortick" userId="167978f5-7f40-4909-85d5-d4149554ad4e" providerId="ADAL" clId="{FA091B8F-167B-4B79-BC05-E6F65DFF1D55}" dt="2024-04-07T16:41:47.272" v="1320" actId="478"/>
          <ac:spMkLst>
            <pc:docMk/>
            <pc:sldMk cId="3055063310" sldId="2147480454"/>
            <ac:spMk id="12" creationId="{5936AA50-B3AA-BEA2-90AD-B43741EE9308}"/>
          </ac:spMkLst>
        </pc:spChg>
        <pc:spChg chg="del">
          <ac:chgData name="Yoel Kortick" userId="167978f5-7f40-4909-85d5-d4149554ad4e" providerId="ADAL" clId="{FA091B8F-167B-4B79-BC05-E6F65DFF1D55}" dt="2024-04-07T16:41:48.232" v="1321" actId="478"/>
          <ac:spMkLst>
            <pc:docMk/>
            <pc:sldMk cId="3055063310" sldId="2147480454"/>
            <ac:spMk id="13" creationId="{94707969-6894-FFD4-EFDC-11B7204F3356}"/>
          </ac:spMkLst>
        </pc:spChg>
        <pc:picChg chg="add mod">
          <ac:chgData name="Yoel Kortick" userId="167978f5-7f40-4909-85d5-d4149554ad4e" providerId="ADAL" clId="{FA091B8F-167B-4B79-BC05-E6F65DFF1D55}" dt="2024-04-07T16:43:08.371" v="1341" actId="208"/>
          <ac:picMkLst>
            <pc:docMk/>
            <pc:sldMk cId="3055063310" sldId="2147480454"/>
            <ac:picMk id="6" creationId="{1413D0FC-CDF8-2E6D-927C-412F6A8FF678}"/>
          </ac:picMkLst>
        </pc:picChg>
        <pc:picChg chg="del">
          <ac:chgData name="Yoel Kortick" userId="167978f5-7f40-4909-85d5-d4149554ad4e" providerId="ADAL" clId="{FA091B8F-167B-4B79-BC05-E6F65DFF1D55}" dt="2024-04-07T16:41:46.247" v="1319" actId="478"/>
          <ac:picMkLst>
            <pc:docMk/>
            <pc:sldMk cId="3055063310" sldId="2147480454"/>
            <ac:picMk id="11" creationId="{F858C2E2-2BBB-B9BC-1207-8A1CEC07961B}"/>
          </ac:picMkLst>
        </pc:picChg>
      </pc:sldChg>
      <pc:sldChg chg="del">
        <pc:chgData name="Yoel Kortick" userId="167978f5-7f40-4909-85d5-d4149554ad4e" providerId="ADAL" clId="{FA091B8F-167B-4B79-BC05-E6F65DFF1D55}" dt="2024-04-07T16:41:55.491" v="1322" actId="47"/>
        <pc:sldMkLst>
          <pc:docMk/>
          <pc:sldMk cId="3871521498" sldId="2147480455"/>
        </pc:sldMkLst>
      </pc:sldChg>
      <pc:sldChg chg="del">
        <pc:chgData name="Yoel Kortick" userId="167978f5-7f40-4909-85d5-d4149554ad4e" providerId="ADAL" clId="{FA091B8F-167B-4B79-BC05-E6F65DFF1D55}" dt="2024-04-07T16:41:55.491" v="1322" actId="47"/>
        <pc:sldMkLst>
          <pc:docMk/>
          <pc:sldMk cId="1143002995" sldId="2147480456"/>
        </pc:sldMkLst>
      </pc:sldChg>
      <pc:sldChg chg="del">
        <pc:chgData name="Yoel Kortick" userId="167978f5-7f40-4909-85d5-d4149554ad4e" providerId="ADAL" clId="{FA091B8F-167B-4B79-BC05-E6F65DFF1D55}" dt="2024-04-07T16:41:55.491" v="1322" actId="47"/>
        <pc:sldMkLst>
          <pc:docMk/>
          <pc:sldMk cId="3981339227" sldId="2147480457"/>
        </pc:sldMkLst>
      </pc:sldChg>
      <pc:sldChg chg="del">
        <pc:chgData name="Yoel Kortick" userId="167978f5-7f40-4909-85d5-d4149554ad4e" providerId="ADAL" clId="{FA091B8F-167B-4B79-BC05-E6F65DFF1D55}" dt="2024-04-07T16:41:55.491" v="1322" actId="47"/>
        <pc:sldMkLst>
          <pc:docMk/>
          <pc:sldMk cId="641278559" sldId="2147480458"/>
        </pc:sldMkLst>
      </pc:sldChg>
      <pc:sldChg chg="del">
        <pc:chgData name="Yoel Kortick" userId="167978f5-7f40-4909-85d5-d4149554ad4e" providerId="ADAL" clId="{FA091B8F-167B-4B79-BC05-E6F65DFF1D55}" dt="2024-04-07T16:41:55.491" v="1322" actId="47"/>
        <pc:sldMkLst>
          <pc:docMk/>
          <pc:sldMk cId="145738044" sldId="2147480459"/>
        </pc:sldMkLst>
      </pc:sldChg>
      <pc:sldChg chg="del">
        <pc:chgData name="Yoel Kortick" userId="167978f5-7f40-4909-85d5-d4149554ad4e" providerId="ADAL" clId="{FA091B8F-167B-4B79-BC05-E6F65DFF1D55}" dt="2024-04-07T16:41:55.491" v="1322" actId="47"/>
        <pc:sldMkLst>
          <pc:docMk/>
          <pc:sldMk cId="1147320157" sldId="2147480461"/>
        </pc:sldMkLst>
      </pc:sldChg>
      <pc:sldChg chg="del">
        <pc:chgData name="Yoel Kortick" userId="167978f5-7f40-4909-85d5-d4149554ad4e" providerId="ADAL" clId="{FA091B8F-167B-4B79-BC05-E6F65DFF1D55}" dt="2024-04-07T16:41:55.491" v="1322" actId="47"/>
        <pc:sldMkLst>
          <pc:docMk/>
          <pc:sldMk cId="187267412" sldId="2147480462"/>
        </pc:sldMkLst>
      </pc:sldChg>
      <pc:sldChg chg="del">
        <pc:chgData name="Yoel Kortick" userId="167978f5-7f40-4909-85d5-d4149554ad4e" providerId="ADAL" clId="{FA091B8F-167B-4B79-BC05-E6F65DFF1D55}" dt="2024-04-07T16:41:55.491" v="1322" actId="47"/>
        <pc:sldMkLst>
          <pc:docMk/>
          <pc:sldMk cId="904531811" sldId="2147480463"/>
        </pc:sldMkLst>
      </pc:sldChg>
      <pc:sldChg chg="del">
        <pc:chgData name="Yoel Kortick" userId="167978f5-7f40-4909-85d5-d4149554ad4e" providerId="ADAL" clId="{FA091B8F-167B-4B79-BC05-E6F65DFF1D55}" dt="2024-04-07T16:41:55.491" v="1322" actId="47"/>
        <pc:sldMkLst>
          <pc:docMk/>
          <pc:sldMk cId="3634482220" sldId="2147480464"/>
        </pc:sldMkLst>
      </pc:sldChg>
      <pc:sldChg chg="del">
        <pc:chgData name="Yoel Kortick" userId="167978f5-7f40-4909-85d5-d4149554ad4e" providerId="ADAL" clId="{FA091B8F-167B-4B79-BC05-E6F65DFF1D55}" dt="2024-04-07T16:41:55.491" v="1322" actId="47"/>
        <pc:sldMkLst>
          <pc:docMk/>
          <pc:sldMk cId="343066076" sldId="2147480465"/>
        </pc:sldMkLst>
      </pc:sldChg>
      <pc:sldChg chg="del">
        <pc:chgData name="Yoel Kortick" userId="167978f5-7f40-4909-85d5-d4149554ad4e" providerId="ADAL" clId="{FA091B8F-167B-4B79-BC05-E6F65DFF1D55}" dt="2024-04-07T16:41:55.491" v="1322" actId="47"/>
        <pc:sldMkLst>
          <pc:docMk/>
          <pc:sldMk cId="3246043755" sldId="2147480467"/>
        </pc:sldMkLst>
      </pc:sldChg>
      <pc:sldChg chg="del">
        <pc:chgData name="Yoel Kortick" userId="167978f5-7f40-4909-85d5-d4149554ad4e" providerId="ADAL" clId="{FA091B8F-167B-4B79-BC05-E6F65DFF1D55}" dt="2024-04-07T16:41:55.491" v="1322" actId="47"/>
        <pc:sldMkLst>
          <pc:docMk/>
          <pc:sldMk cId="2683701464" sldId="2147480469"/>
        </pc:sldMkLst>
      </pc:sldChg>
      <pc:sldChg chg="del">
        <pc:chgData name="Yoel Kortick" userId="167978f5-7f40-4909-85d5-d4149554ad4e" providerId="ADAL" clId="{FA091B8F-167B-4B79-BC05-E6F65DFF1D55}" dt="2024-04-07T15:20:29.668" v="153" actId="47"/>
        <pc:sldMkLst>
          <pc:docMk/>
          <pc:sldMk cId="104525827" sldId="2147480470"/>
        </pc:sldMkLst>
      </pc:sldChg>
      <pc:sldChg chg="addSp delSp modSp add mod">
        <pc:chgData name="Yoel Kortick" userId="167978f5-7f40-4909-85d5-d4149554ad4e" providerId="ADAL" clId="{FA091B8F-167B-4B79-BC05-E6F65DFF1D55}" dt="2024-04-07T16:39:00.106" v="1270" actId="14100"/>
        <pc:sldMkLst>
          <pc:docMk/>
          <pc:sldMk cId="1491223935" sldId="2147480470"/>
        </pc:sldMkLst>
        <pc:spChg chg="add mod">
          <ac:chgData name="Yoel Kortick" userId="167978f5-7f40-4909-85d5-d4149554ad4e" providerId="ADAL" clId="{FA091B8F-167B-4B79-BC05-E6F65DFF1D55}" dt="2024-04-07T16:39:00.106" v="1270" actId="14100"/>
          <ac:spMkLst>
            <pc:docMk/>
            <pc:sldMk cId="1491223935" sldId="2147480470"/>
            <ac:spMk id="2" creationId="{7CE0BA0F-2E68-B97C-1A40-801FAFC011B6}"/>
          </ac:spMkLst>
        </pc:spChg>
        <pc:spChg chg="del">
          <ac:chgData name="Yoel Kortick" userId="167978f5-7f40-4909-85d5-d4149554ad4e" providerId="ADAL" clId="{FA091B8F-167B-4B79-BC05-E6F65DFF1D55}" dt="2024-04-07T16:03:33.797" v="736" actId="478"/>
          <ac:spMkLst>
            <pc:docMk/>
            <pc:sldMk cId="1491223935" sldId="2147480470"/>
            <ac:spMk id="7" creationId="{A6B296D2-7ACF-6ED6-62F6-01A35D65C395}"/>
          </ac:spMkLst>
        </pc:spChg>
        <pc:spChg chg="add mod">
          <ac:chgData name="Yoel Kortick" userId="167978f5-7f40-4909-85d5-d4149554ad4e" providerId="ADAL" clId="{FA091B8F-167B-4B79-BC05-E6F65DFF1D55}" dt="2024-04-07T16:03:47.811" v="781" actId="1038"/>
          <ac:spMkLst>
            <pc:docMk/>
            <pc:sldMk cId="1491223935" sldId="2147480470"/>
            <ac:spMk id="8" creationId="{87165A3A-BA8A-FD7F-00B2-2B2F87D2E37B}"/>
          </ac:spMkLst>
        </pc:spChg>
        <pc:spChg chg="del">
          <ac:chgData name="Yoel Kortick" userId="167978f5-7f40-4909-85d5-d4149554ad4e" providerId="ADAL" clId="{FA091B8F-167B-4B79-BC05-E6F65DFF1D55}" dt="2024-04-07T16:03:34.964" v="737" actId="478"/>
          <ac:spMkLst>
            <pc:docMk/>
            <pc:sldMk cId="1491223935" sldId="2147480470"/>
            <ac:spMk id="9" creationId="{CF2CA68C-3F0C-9B43-497F-22F1BB118AC5}"/>
          </ac:spMkLst>
        </pc:spChg>
        <pc:spChg chg="del">
          <ac:chgData name="Yoel Kortick" userId="167978f5-7f40-4909-85d5-d4149554ad4e" providerId="ADAL" clId="{FA091B8F-167B-4B79-BC05-E6F65DFF1D55}" dt="2024-04-07T16:00:01.750" v="634" actId="478"/>
          <ac:spMkLst>
            <pc:docMk/>
            <pc:sldMk cId="1491223935" sldId="2147480470"/>
            <ac:spMk id="10" creationId="{ABDAE39D-FDB4-AA98-7997-FA74EA2DF653}"/>
          </ac:spMkLst>
        </pc:spChg>
        <pc:spChg chg="add mod">
          <ac:chgData name="Yoel Kortick" userId="167978f5-7f40-4909-85d5-d4149554ad4e" providerId="ADAL" clId="{FA091B8F-167B-4B79-BC05-E6F65DFF1D55}" dt="2024-04-07T16:04:02.078" v="833" actId="14100"/>
          <ac:spMkLst>
            <pc:docMk/>
            <pc:sldMk cId="1491223935" sldId="2147480470"/>
            <ac:spMk id="11" creationId="{32CC3B1E-1FED-77AF-7241-68ACABB57FEC}"/>
          </ac:spMkLst>
        </pc:spChg>
        <pc:picChg chg="add mod ord">
          <ac:chgData name="Yoel Kortick" userId="167978f5-7f40-4909-85d5-d4149554ad4e" providerId="ADAL" clId="{FA091B8F-167B-4B79-BC05-E6F65DFF1D55}" dt="2024-04-07T16:04:04.198" v="834" actId="208"/>
          <ac:picMkLst>
            <pc:docMk/>
            <pc:sldMk cId="1491223935" sldId="2147480470"/>
            <ac:picMk id="6" creationId="{34CB4B27-F2B3-A351-BF8B-AB7629D59D81}"/>
          </ac:picMkLst>
        </pc:picChg>
      </pc:sldChg>
      <pc:sldChg chg="modSp add mod">
        <pc:chgData name="Yoel Kortick" userId="167978f5-7f40-4909-85d5-d4149554ad4e" providerId="ADAL" clId="{FA091B8F-167B-4B79-BC05-E6F65DFF1D55}" dt="2024-04-07T16:40:30.442" v="1317" actId="6549"/>
        <pc:sldMkLst>
          <pc:docMk/>
          <pc:sldMk cId="3897902290" sldId="2147480471"/>
        </pc:sldMkLst>
        <pc:spChg chg="mod">
          <ac:chgData name="Yoel Kortick" userId="167978f5-7f40-4909-85d5-d4149554ad4e" providerId="ADAL" clId="{FA091B8F-167B-4B79-BC05-E6F65DFF1D55}" dt="2024-04-07T16:40:30.442" v="1317" actId="6549"/>
          <ac:spMkLst>
            <pc:docMk/>
            <pc:sldMk cId="3897902290" sldId="2147480471"/>
            <ac:spMk id="11" creationId="{D5F99D3D-CD43-6F45-54DC-1F03B2D80505}"/>
          </ac:spMkLst>
        </pc:spChg>
      </pc:sldChg>
      <pc:sldChg chg="addSp delSp modSp add mod">
        <pc:chgData name="Yoel Kortick" userId="167978f5-7f40-4909-85d5-d4149554ad4e" providerId="ADAL" clId="{FA091B8F-167B-4B79-BC05-E6F65DFF1D55}" dt="2024-04-07T16:47:28.466" v="1405" actId="20577"/>
        <pc:sldMkLst>
          <pc:docMk/>
          <pc:sldMk cId="4289072727" sldId="2147480472"/>
        </pc:sldMkLst>
        <pc:spChg chg="mod">
          <ac:chgData name="Yoel Kortick" userId="167978f5-7f40-4909-85d5-d4149554ad4e" providerId="ADAL" clId="{FA091B8F-167B-4B79-BC05-E6F65DFF1D55}" dt="2024-04-07T16:47:28.466" v="1405" actId="20577"/>
          <ac:spMkLst>
            <pc:docMk/>
            <pc:sldMk cId="4289072727" sldId="2147480472"/>
            <ac:spMk id="5" creationId="{DBAC1EC1-FEB9-A236-AA19-5035BB8BF9DD}"/>
          </ac:spMkLst>
        </pc:spChg>
        <pc:picChg chg="del">
          <ac:chgData name="Yoel Kortick" userId="167978f5-7f40-4909-85d5-d4149554ad4e" providerId="ADAL" clId="{FA091B8F-167B-4B79-BC05-E6F65DFF1D55}" dt="2024-04-07T16:44:10.542" v="1352" actId="478"/>
          <ac:picMkLst>
            <pc:docMk/>
            <pc:sldMk cId="4289072727" sldId="2147480472"/>
            <ac:picMk id="6" creationId="{09C06F9A-EB03-CFEA-B364-4A8F854CB48F}"/>
          </ac:picMkLst>
        </pc:picChg>
        <pc:picChg chg="add mod">
          <ac:chgData name="Yoel Kortick" userId="167978f5-7f40-4909-85d5-d4149554ad4e" providerId="ADAL" clId="{FA091B8F-167B-4B79-BC05-E6F65DFF1D55}" dt="2024-04-07T16:44:21.064" v="1363" actId="1036"/>
          <ac:picMkLst>
            <pc:docMk/>
            <pc:sldMk cId="4289072727" sldId="2147480472"/>
            <ac:picMk id="7" creationId="{3D36637A-753D-58F5-97DD-D86FAAC3AC72}"/>
          </ac:picMkLst>
        </pc:picChg>
      </pc:sldChg>
      <pc:sldChg chg="addSp delSp modSp add mod">
        <pc:chgData name="Yoel Kortick" userId="167978f5-7f40-4909-85d5-d4149554ad4e" providerId="ADAL" clId="{FA091B8F-167B-4B79-BC05-E6F65DFF1D55}" dt="2024-04-07T16:47:25.342" v="1403" actId="20577"/>
        <pc:sldMkLst>
          <pc:docMk/>
          <pc:sldMk cId="3778936511" sldId="2147480473"/>
        </pc:sldMkLst>
        <pc:spChg chg="mod">
          <ac:chgData name="Yoel Kortick" userId="167978f5-7f40-4909-85d5-d4149554ad4e" providerId="ADAL" clId="{FA091B8F-167B-4B79-BC05-E6F65DFF1D55}" dt="2024-04-07T16:47:25.342" v="1403" actId="20577"/>
          <ac:spMkLst>
            <pc:docMk/>
            <pc:sldMk cId="3778936511" sldId="2147480473"/>
            <ac:spMk id="5" creationId="{96BB1F6B-FF6A-B6BC-6866-786F9436A6A5}"/>
          </ac:spMkLst>
        </pc:spChg>
        <pc:picChg chg="add mod">
          <ac:chgData name="Yoel Kortick" userId="167978f5-7f40-4909-85d5-d4149554ad4e" providerId="ADAL" clId="{FA091B8F-167B-4B79-BC05-E6F65DFF1D55}" dt="2024-04-07T16:45:24.148" v="1379" actId="208"/>
          <ac:picMkLst>
            <pc:docMk/>
            <pc:sldMk cId="3778936511" sldId="2147480473"/>
            <ac:picMk id="6" creationId="{252EFAA8-D546-CD05-817F-F3479121BCE8}"/>
          </ac:picMkLst>
        </pc:picChg>
        <pc:picChg chg="del">
          <ac:chgData name="Yoel Kortick" userId="167978f5-7f40-4909-85d5-d4149554ad4e" providerId="ADAL" clId="{FA091B8F-167B-4B79-BC05-E6F65DFF1D55}" dt="2024-04-07T16:45:13.815" v="1375" actId="478"/>
          <ac:picMkLst>
            <pc:docMk/>
            <pc:sldMk cId="3778936511" sldId="2147480473"/>
            <ac:picMk id="7" creationId="{71645717-3820-3206-41F2-3832F0CFDD84}"/>
          </ac:picMkLst>
        </pc:picChg>
      </pc:sldChg>
      <pc:sldChg chg="addSp delSp modSp add mod">
        <pc:chgData name="Yoel Kortick" userId="167978f5-7f40-4909-85d5-d4149554ad4e" providerId="ADAL" clId="{FA091B8F-167B-4B79-BC05-E6F65DFF1D55}" dt="2024-04-07T16:47:20.964" v="1401" actId="20577"/>
        <pc:sldMkLst>
          <pc:docMk/>
          <pc:sldMk cId="2719309551" sldId="2147480474"/>
        </pc:sldMkLst>
        <pc:spChg chg="mod">
          <ac:chgData name="Yoel Kortick" userId="167978f5-7f40-4909-85d5-d4149554ad4e" providerId="ADAL" clId="{FA091B8F-167B-4B79-BC05-E6F65DFF1D55}" dt="2024-04-07T16:47:20.964" v="1401" actId="20577"/>
          <ac:spMkLst>
            <pc:docMk/>
            <pc:sldMk cId="2719309551" sldId="2147480474"/>
            <ac:spMk id="5" creationId="{D0DA2C86-CD59-2EAE-C819-A5A3BB37F107}"/>
          </ac:spMkLst>
        </pc:spChg>
        <pc:picChg chg="del">
          <ac:chgData name="Yoel Kortick" userId="167978f5-7f40-4909-85d5-d4149554ad4e" providerId="ADAL" clId="{FA091B8F-167B-4B79-BC05-E6F65DFF1D55}" dt="2024-04-07T16:46:36.945" v="1390" actId="478"/>
          <ac:picMkLst>
            <pc:docMk/>
            <pc:sldMk cId="2719309551" sldId="2147480474"/>
            <ac:picMk id="6" creationId="{CDA7458B-6BB7-3C73-E089-5E2B1F47C600}"/>
          </ac:picMkLst>
        </pc:picChg>
        <pc:picChg chg="add mod">
          <ac:chgData name="Yoel Kortick" userId="167978f5-7f40-4909-85d5-d4149554ad4e" providerId="ADAL" clId="{FA091B8F-167B-4B79-BC05-E6F65DFF1D55}" dt="2024-04-07T16:46:48.081" v="1394" actId="208"/>
          <ac:picMkLst>
            <pc:docMk/>
            <pc:sldMk cId="2719309551" sldId="2147480474"/>
            <ac:picMk id="7" creationId="{9E2109A7-6F16-DB67-89F9-4995F42E4732}"/>
          </ac:picMkLst>
        </pc:picChg>
      </pc:sldChg>
      <pc:sldChg chg="addSp delSp modSp add mod">
        <pc:chgData name="Yoel Kortick" userId="167978f5-7f40-4909-85d5-d4149554ad4e" providerId="ADAL" clId="{FA091B8F-167B-4B79-BC05-E6F65DFF1D55}" dt="2024-04-07T16:48:49.698" v="1430" actId="1036"/>
        <pc:sldMkLst>
          <pc:docMk/>
          <pc:sldMk cId="1119949806" sldId="2147480475"/>
        </pc:sldMkLst>
        <pc:spChg chg="mod">
          <ac:chgData name="Yoel Kortick" userId="167978f5-7f40-4909-85d5-d4149554ad4e" providerId="ADAL" clId="{FA091B8F-167B-4B79-BC05-E6F65DFF1D55}" dt="2024-04-07T16:47:59.838" v="1412"/>
          <ac:spMkLst>
            <pc:docMk/>
            <pc:sldMk cId="1119949806" sldId="2147480475"/>
            <ac:spMk id="5" creationId="{36A9C092-8C77-BF21-26C1-F8B50178EA7D}"/>
          </ac:spMkLst>
        </pc:spChg>
        <pc:picChg chg="add mod">
          <ac:chgData name="Yoel Kortick" userId="167978f5-7f40-4909-85d5-d4149554ad4e" providerId="ADAL" clId="{FA091B8F-167B-4B79-BC05-E6F65DFF1D55}" dt="2024-04-07T16:48:49.698" v="1430" actId="1036"/>
          <ac:picMkLst>
            <pc:docMk/>
            <pc:sldMk cId="1119949806" sldId="2147480475"/>
            <ac:picMk id="6" creationId="{7A148536-48A8-7FB3-4077-6F3F1BEF8D2F}"/>
          </ac:picMkLst>
        </pc:picChg>
        <pc:picChg chg="del">
          <ac:chgData name="Yoel Kortick" userId="167978f5-7f40-4909-85d5-d4149554ad4e" providerId="ADAL" clId="{FA091B8F-167B-4B79-BC05-E6F65DFF1D55}" dt="2024-04-07T16:48:34.459" v="1413" actId="478"/>
          <ac:picMkLst>
            <pc:docMk/>
            <pc:sldMk cId="1119949806" sldId="2147480475"/>
            <ac:picMk id="7" creationId="{54E49E7E-FFB8-21EF-2090-8DE97C8E1672}"/>
          </ac:picMkLst>
        </pc:picChg>
      </pc:sldChg>
    </pc:docChg>
  </pc:docChgLst>
  <pc:docChgLst>
    <pc:chgData name="Yoel Kortick" userId="167978f5-7f40-4909-85d5-d4149554ad4e" providerId="ADAL" clId="{D0FCD02E-8C59-4860-86A0-BD31AFA2F9B4}"/>
    <pc:docChg chg="custSel modMainMaster">
      <pc:chgData name="Yoel Kortick" userId="167978f5-7f40-4909-85d5-d4149554ad4e" providerId="ADAL" clId="{D0FCD02E-8C59-4860-86A0-BD31AFA2F9B4}" dt="2024-04-11T11:36:22.170" v="24" actId="1076"/>
      <pc:docMkLst>
        <pc:docMk/>
      </pc:docMkLst>
      <pc:sldMasterChg chg="addSp delSp modSp mod modSldLayout">
        <pc:chgData name="Yoel Kortick" userId="167978f5-7f40-4909-85d5-d4149554ad4e" providerId="ADAL" clId="{D0FCD02E-8C59-4860-86A0-BD31AFA2F9B4}" dt="2024-04-11T11:36:22.170" v="24" actId="1076"/>
        <pc:sldMasterMkLst>
          <pc:docMk/>
          <pc:sldMasterMk cId="4005910495" sldId="2147484128"/>
        </pc:sldMasterMkLst>
        <pc:grpChg chg="del">
          <ac:chgData name="Yoel Kortick" userId="167978f5-7f40-4909-85d5-d4149554ad4e" providerId="ADAL" clId="{D0FCD02E-8C59-4860-86A0-BD31AFA2F9B4}" dt="2024-04-11T11:34:40.921" v="5" actId="478"/>
          <ac:grpSpMkLst>
            <pc:docMk/>
            <pc:sldMasterMk cId="4005910495" sldId="2147484128"/>
            <ac:grpSpMk id="89" creationId="{00000000-0000-0000-0000-000000000000}"/>
          </ac:grpSpMkLst>
        </pc:grpChg>
        <pc:picChg chg="add mod">
          <ac:chgData name="Yoel Kortick" userId="167978f5-7f40-4909-85d5-d4149554ad4e" providerId="ADAL" clId="{D0FCD02E-8C59-4860-86A0-BD31AFA2F9B4}" dt="2024-04-11T11:34:52.348" v="9" actId="1076"/>
          <ac:picMkLst>
            <pc:docMk/>
            <pc:sldMasterMk cId="4005910495" sldId="2147484128"/>
            <ac:picMk id="5" creationId="{0E6ED7E4-BE43-E58A-143A-DAB0DA353ABE}"/>
          </ac:picMkLst>
        </pc:picChg>
        <pc:sldLayoutChg chg="addSp delSp modSp mod">
          <pc:chgData name="Yoel Kortick" userId="167978f5-7f40-4909-85d5-d4149554ad4e" providerId="ADAL" clId="{D0FCD02E-8C59-4860-86A0-BD31AFA2F9B4}" dt="2024-04-11T11:34:31.243" v="4" actId="1076"/>
          <pc:sldLayoutMkLst>
            <pc:docMk/>
            <pc:sldMasterMk cId="4005910495" sldId="2147484128"/>
            <pc:sldLayoutMk cId="3672733989" sldId="2147484621"/>
          </pc:sldLayoutMkLst>
          <pc:grpChg chg="del">
            <ac:chgData name="Yoel Kortick" userId="167978f5-7f40-4909-85d5-d4149554ad4e" providerId="ADAL" clId="{D0FCD02E-8C59-4860-86A0-BD31AFA2F9B4}" dt="2024-04-11T11:34:20.308" v="0" actId="478"/>
            <ac:grpSpMkLst>
              <pc:docMk/>
              <pc:sldMasterMk cId="4005910495" sldId="2147484128"/>
              <pc:sldLayoutMk cId="3672733989" sldId="2147484621"/>
              <ac:grpSpMk id="56" creationId="{00000000-0000-0000-0000-000000000000}"/>
            </ac:grpSpMkLst>
          </pc:grpChg>
          <pc:picChg chg="add mod">
            <ac:chgData name="Yoel Kortick" userId="167978f5-7f40-4909-85d5-d4149554ad4e" providerId="ADAL" clId="{D0FCD02E-8C59-4860-86A0-BD31AFA2F9B4}" dt="2024-04-11T11:34:31.243" v="4" actId="1076"/>
            <ac:picMkLst>
              <pc:docMk/>
              <pc:sldMasterMk cId="4005910495" sldId="2147484128"/>
              <pc:sldLayoutMk cId="3672733989" sldId="2147484621"/>
              <ac:picMk id="3" creationId="{79D71129-FE8A-B763-9862-8572EFB727E2}"/>
            </ac:picMkLst>
          </pc:picChg>
        </pc:sldLayoutChg>
        <pc:sldLayoutChg chg="addSp delSp modSp mod">
          <pc:chgData name="Yoel Kortick" userId="167978f5-7f40-4909-85d5-d4149554ad4e" providerId="ADAL" clId="{D0FCD02E-8C59-4860-86A0-BD31AFA2F9B4}" dt="2024-04-11T11:36:22.170" v="24" actId="1076"/>
          <pc:sldLayoutMkLst>
            <pc:docMk/>
            <pc:sldMasterMk cId="4005910495" sldId="2147484128"/>
            <pc:sldLayoutMk cId="3265183810" sldId="2147484626"/>
          </pc:sldLayoutMkLst>
          <pc:grpChg chg="del">
            <ac:chgData name="Yoel Kortick" userId="167978f5-7f40-4909-85d5-d4149554ad4e" providerId="ADAL" clId="{D0FCD02E-8C59-4860-86A0-BD31AFA2F9B4}" dt="2024-04-11T11:36:12.033" v="20" actId="478"/>
            <ac:grpSpMkLst>
              <pc:docMk/>
              <pc:sldMasterMk cId="4005910495" sldId="2147484128"/>
              <pc:sldLayoutMk cId="3265183810" sldId="2147484626"/>
              <ac:grpSpMk id="3" creationId="{00000000-0000-0000-0000-000000000000}"/>
            </ac:grpSpMkLst>
          </pc:grpChg>
          <pc:picChg chg="add mod">
            <ac:chgData name="Yoel Kortick" userId="167978f5-7f40-4909-85d5-d4149554ad4e" providerId="ADAL" clId="{D0FCD02E-8C59-4860-86A0-BD31AFA2F9B4}" dt="2024-04-11T11:36:22.170" v="24" actId="1076"/>
            <ac:picMkLst>
              <pc:docMk/>
              <pc:sldMasterMk cId="4005910495" sldId="2147484128"/>
              <pc:sldLayoutMk cId="3265183810" sldId="2147484626"/>
              <ac:picMk id="4" creationId="{D7E5F77E-897E-F189-7C95-87DB9C39924E}"/>
            </ac:picMkLst>
          </pc:picChg>
        </pc:sldLayoutChg>
        <pc:sldLayoutChg chg="addSp delSp modSp mod">
          <pc:chgData name="Yoel Kortick" userId="167978f5-7f40-4909-85d5-d4149554ad4e" providerId="ADAL" clId="{D0FCD02E-8C59-4860-86A0-BD31AFA2F9B4}" dt="2024-04-11T11:35:21.069" v="14" actId="1076"/>
          <pc:sldLayoutMkLst>
            <pc:docMk/>
            <pc:sldMasterMk cId="4005910495" sldId="2147484128"/>
            <pc:sldLayoutMk cId="817873587" sldId="2147484643"/>
          </pc:sldLayoutMkLst>
          <pc:grpChg chg="del">
            <ac:chgData name="Yoel Kortick" userId="167978f5-7f40-4909-85d5-d4149554ad4e" providerId="ADAL" clId="{D0FCD02E-8C59-4860-86A0-BD31AFA2F9B4}" dt="2024-04-11T11:35:09.952" v="10" actId="478"/>
            <ac:grpSpMkLst>
              <pc:docMk/>
              <pc:sldMasterMk cId="4005910495" sldId="2147484128"/>
              <pc:sldLayoutMk cId="817873587" sldId="2147484643"/>
              <ac:grpSpMk id="12" creationId="{00000000-0000-0000-0000-000000000000}"/>
            </ac:grpSpMkLst>
          </pc:grpChg>
          <pc:picChg chg="add mod">
            <ac:chgData name="Yoel Kortick" userId="167978f5-7f40-4909-85d5-d4149554ad4e" providerId="ADAL" clId="{D0FCD02E-8C59-4860-86A0-BD31AFA2F9B4}" dt="2024-04-11T11:35:21.069" v="14" actId="1076"/>
            <ac:picMkLst>
              <pc:docMk/>
              <pc:sldMasterMk cId="4005910495" sldId="2147484128"/>
              <pc:sldLayoutMk cId="817873587" sldId="2147484643"/>
              <ac:picMk id="4" creationId="{73A07519-EC91-A067-11A7-6E0E78D1AC9A}"/>
            </ac:picMkLst>
          </pc:picChg>
        </pc:sldLayoutChg>
        <pc:sldLayoutChg chg="addSp delSp modSp mod">
          <pc:chgData name="Yoel Kortick" userId="167978f5-7f40-4909-85d5-d4149554ad4e" providerId="ADAL" clId="{D0FCD02E-8C59-4860-86A0-BD31AFA2F9B4}" dt="2024-04-11T11:35:59.779" v="19" actId="1076"/>
          <pc:sldLayoutMkLst>
            <pc:docMk/>
            <pc:sldMasterMk cId="4005910495" sldId="2147484128"/>
            <pc:sldLayoutMk cId="2281937404" sldId="2147484656"/>
          </pc:sldLayoutMkLst>
          <pc:grpChg chg="del">
            <ac:chgData name="Yoel Kortick" userId="167978f5-7f40-4909-85d5-d4149554ad4e" providerId="ADAL" clId="{D0FCD02E-8C59-4860-86A0-BD31AFA2F9B4}" dt="2024-04-11T11:35:49.291" v="15" actId="478"/>
            <ac:grpSpMkLst>
              <pc:docMk/>
              <pc:sldMasterMk cId="4005910495" sldId="2147484128"/>
              <pc:sldLayoutMk cId="2281937404" sldId="2147484656"/>
              <ac:grpSpMk id="20" creationId="{00000000-0000-0000-0000-000000000000}"/>
            </ac:grpSpMkLst>
          </pc:grpChg>
          <pc:picChg chg="add mod">
            <ac:chgData name="Yoel Kortick" userId="167978f5-7f40-4909-85d5-d4149554ad4e" providerId="ADAL" clId="{D0FCD02E-8C59-4860-86A0-BD31AFA2F9B4}" dt="2024-04-11T11:35:59.779" v="19" actId="1076"/>
            <ac:picMkLst>
              <pc:docMk/>
              <pc:sldMasterMk cId="4005910495" sldId="2147484128"/>
              <pc:sldLayoutMk cId="2281937404" sldId="2147484656"/>
              <ac:picMk id="3" creationId="{A2FB264E-FFD1-91A5-8BD8-227F5F00D72F}"/>
            </ac:picMkLst>
          </pc:picChg>
        </pc:sldLayoutChg>
      </pc:sldMasterChg>
    </pc:docChg>
  </pc:docChgLst>
  <pc:docChgLst>
    <pc:chgData name="Yoel Kortick" userId="167978f5-7f40-4909-85d5-d4149554ad4e" providerId="ADAL" clId="{F6CA5516-EB77-45D1-B17C-4ADA3D36CA7F}"/>
    <pc:docChg chg="undo custSel addSld delSld modSld">
      <pc:chgData name="Yoel Kortick" userId="167978f5-7f40-4909-85d5-d4149554ad4e" providerId="ADAL" clId="{F6CA5516-EB77-45D1-B17C-4ADA3D36CA7F}" dt="2024-04-19T13:20:34.032" v="1760" actId="208"/>
      <pc:docMkLst>
        <pc:docMk/>
      </pc:docMkLst>
      <pc:sldChg chg="modSp mod">
        <pc:chgData name="Yoel Kortick" userId="167978f5-7f40-4909-85d5-d4149554ad4e" providerId="ADAL" clId="{F6CA5516-EB77-45D1-B17C-4ADA3D36CA7F}" dt="2024-04-19T11:59:19.377" v="12" actId="20577"/>
        <pc:sldMkLst>
          <pc:docMk/>
          <pc:sldMk cId="2609859466" sldId="2147480408"/>
        </pc:sldMkLst>
        <pc:spChg chg="mod">
          <ac:chgData name="Yoel Kortick" userId="167978f5-7f40-4909-85d5-d4149554ad4e" providerId="ADAL" clId="{F6CA5516-EB77-45D1-B17C-4ADA3D36CA7F}" dt="2024-04-19T11:59:19.377" v="12" actId="20577"/>
          <ac:spMkLst>
            <pc:docMk/>
            <pc:sldMk cId="2609859466" sldId="2147480408"/>
            <ac:spMk id="2" creationId="{00000000-0000-0000-0000-000000000000}"/>
          </ac:spMkLst>
        </pc:spChg>
      </pc:sldChg>
      <pc:sldChg chg="modSp mod">
        <pc:chgData name="Yoel Kortick" userId="167978f5-7f40-4909-85d5-d4149554ad4e" providerId="ADAL" clId="{F6CA5516-EB77-45D1-B17C-4ADA3D36CA7F}" dt="2024-04-19T12:12:07.873" v="52" actId="20577"/>
        <pc:sldMkLst>
          <pc:docMk/>
          <pc:sldMk cId="1230613315" sldId="2147480416"/>
        </pc:sldMkLst>
        <pc:spChg chg="mod">
          <ac:chgData name="Yoel Kortick" userId="167978f5-7f40-4909-85d5-d4149554ad4e" providerId="ADAL" clId="{F6CA5516-EB77-45D1-B17C-4ADA3D36CA7F}" dt="2024-04-19T12:12:07.873" v="52" actId="20577"/>
          <ac:spMkLst>
            <pc:docMk/>
            <pc:sldMk cId="1230613315" sldId="2147480416"/>
            <ac:spMk id="10" creationId="{08BBD040-26CC-693E-E7F3-31441B13AF6C}"/>
          </ac:spMkLst>
        </pc:spChg>
      </pc:sldChg>
      <pc:sldChg chg="modSp mod">
        <pc:chgData name="Yoel Kortick" userId="167978f5-7f40-4909-85d5-d4149554ad4e" providerId="ADAL" clId="{F6CA5516-EB77-45D1-B17C-4ADA3D36CA7F}" dt="2024-04-19T13:15:16.824" v="1674" actId="14100"/>
        <pc:sldMkLst>
          <pc:docMk/>
          <pc:sldMk cId="2711077615" sldId="2147480430"/>
        </pc:sldMkLst>
        <pc:spChg chg="mod">
          <ac:chgData name="Yoel Kortick" userId="167978f5-7f40-4909-85d5-d4149554ad4e" providerId="ADAL" clId="{F6CA5516-EB77-45D1-B17C-4ADA3D36CA7F}" dt="2024-04-19T13:15:16.824" v="1674" actId="14100"/>
          <ac:spMkLst>
            <pc:docMk/>
            <pc:sldMk cId="2711077615" sldId="2147480430"/>
            <ac:spMk id="5" creationId="{00000000-0000-0000-0000-000000000000}"/>
          </ac:spMkLst>
        </pc:spChg>
      </pc:sldChg>
      <pc:sldChg chg="addSp delSp modSp mod">
        <pc:chgData name="Yoel Kortick" userId="167978f5-7f40-4909-85d5-d4149554ad4e" providerId="ADAL" clId="{F6CA5516-EB77-45D1-B17C-4ADA3D36CA7F}" dt="2024-04-19T12:57:29.588" v="1414" actId="313"/>
        <pc:sldMkLst>
          <pc:docMk/>
          <pc:sldMk cId="4224306853" sldId="2147480476"/>
        </pc:sldMkLst>
        <pc:spChg chg="mod">
          <ac:chgData name="Yoel Kortick" userId="167978f5-7f40-4909-85d5-d4149554ad4e" providerId="ADAL" clId="{F6CA5516-EB77-45D1-B17C-4ADA3D36CA7F}" dt="2024-04-19T12:44:16.362" v="655"/>
          <ac:spMkLst>
            <pc:docMk/>
            <pc:sldMk cId="4224306853" sldId="2147480476"/>
            <ac:spMk id="4" creationId="{96ED5CD9-D5DE-16A7-B4F2-81F2DB25CD79}"/>
          </ac:spMkLst>
        </pc:spChg>
        <pc:spChg chg="add del">
          <ac:chgData name="Yoel Kortick" userId="167978f5-7f40-4909-85d5-d4149554ad4e" providerId="ADAL" clId="{F6CA5516-EB77-45D1-B17C-4ADA3D36CA7F}" dt="2024-04-19T12:47:09.736" v="736" actId="11529"/>
          <ac:spMkLst>
            <pc:docMk/>
            <pc:sldMk cId="4224306853" sldId="2147480476"/>
            <ac:spMk id="6" creationId="{C8A33BCA-84C6-85F5-73C6-0E464BC73154}"/>
          </ac:spMkLst>
        </pc:spChg>
        <pc:spChg chg="add mod">
          <ac:chgData name="Yoel Kortick" userId="167978f5-7f40-4909-85d5-d4149554ad4e" providerId="ADAL" clId="{F6CA5516-EB77-45D1-B17C-4ADA3D36CA7F}" dt="2024-04-19T12:57:29.588" v="1414" actId="313"/>
          <ac:spMkLst>
            <pc:docMk/>
            <pc:sldMk cId="4224306853" sldId="2147480476"/>
            <ac:spMk id="7" creationId="{F43CA284-0967-90F5-4EC1-42049A186C84}"/>
          </ac:spMkLst>
        </pc:spChg>
        <pc:spChg chg="add mod">
          <ac:chgData name="Yoel Kortick" userId="167978f5-7f40-4909-85d5-d4149554ad4e" providerId="ADAL" clId="{F6CA5516-EB77-45D1-B17C-4ADA3D36CA7F}" dt="2024-04-19T12:57:02.836" v="1385"/>
          <ac:spMkLst>
            <pc:docMk/>
            <pc:sldMk cId="4224306853" sldId="2147480476"/>
            <ac:spMk id="9" creationId="{AF56EBF1-17FE-60BF-77C8-299292664410}"/>
          </ac:spMkLst>
        </pc:spChg>
        <pc:spChg chg="del mod">
          <ac:chgData name="Yoel Kortick" userId="167978f5-7f40-4909-85d5-d4149554ad4e" providerId="ADAL" clId="{F6CA5516-EB77-45D1-B17C-4ADA3D36CA7F}" dt="2024-04-19T12:57:01.403" v="1384" actId="478"/>
          <ac:spMkLst>
            <pc:docMk/>
            <pc:sldMk cId="4224306853" sldId="2147480476"/>
            <ac:spMk id="10" creationId="{FB4BB4E3-8E41-D386-9377-9246479C5F9F}"/>
          </ac:spMkLst>
        </pc:spChg>
        <pc:spChg chg="add mod">
          <ac:chgData name="Yoel Kortick" userId="167978f5-7f40-4909-85d5-d4149554ad4e" providerId="ADAL" clId="{F6CA5516-EB77-45D1-B17C-4ADA3D36CA7F}" dt="2024-04-19T12:57:02.836" v="1385"/>
          <ac:spMkLst>
            <pc:docMk/>
            <pc:sldMk cId="4224306853" sldId="2147480476"/>
            <ac:spMk id="11" creationId="{46CF0BAD-2280-77D7-5048-D93EE750D239}"/>
          </ac:spMkLst>
        </pc:spChg>
        <pc:picChg chg="add del mod">
          <ac:chgData name="Yoel Kortick" userId="167978f5-7f40-4909-85d5-d4149554ad4e" providerId="ADAL" clId="{F6CA5516-EB77-45D1-B17C-4ADA3D36CA7F}" dt="2024-04-19T12:47:10.536" v="738" actId="22"/>
          <ac:picMkLst>
            <pc:docMk/>
            <pc:sldMk cId="4224306853" sldId="2147480476"/>
            <ac:picMk id="5" creationId="{6E391B23-8FFD-BC4A-2BD5-5B8FB328E4A6}"/>
          </ac:picMkLst>
        </pc:picChg>
        <pc:picChg chg="add mod">
          <ac:chgData name="Yoel Kortick" userId="167978f5-7f40-4909-85d5-d4149554ad4e" providerId="ADAL" clId="{F6CA5516-EB77-45D1-B17C-4ADA3D36CA7F}" dt="2024-04-19T12:57:02.836" v="1385"/>
          <ac:picMkLst>
            <pc:docMk/>
            <pc:sldMk cId="4224306853" sldId="2147480476"/>
            <ac:picMk id="8" creationId="{87BCBF84-E947-F5C8-4D77-F26216F1E8F1}"/>
          </ac:picMkLst>
        </pc:picChg>
      </pc:sldChg>
      <pc:sldChg chg="modSp mod">
        <pc:chgData name="Yoel Kortick" userId="167978f5-7f40-4909-85d5-d4149554ad4e" providerId="ADAL" clId="{F6CA5516-EB77-45D1-B17C-4ADA3D36CA7F}" dt="2024-04-19T12:44:27.089" v="659" actId="404"/>
        <pc:sldMkLst>
          <pc:docMk/>
          <pc:sldMk cId="2944208059" sldId="2147480478"/>
        </pc:sldMkLst>
        <pc:spChg chg="mod">
          <ac:chgData name="Yoel Kortick" userId="167978f5-7f40-4909-85d5-d4149554ad4e" providerId="ADAL" clId="{F6CA5516-EB77-45D1-B17C-4ADA3D36CA7F}" dt="2024-04-19T12:44:27.089" v="659" actId="404"/>
          <ac:spMkLst>
            <pc:docMk/>
            <pc:sldMk cId="2944208059" sldId="2147480478"/>
            <ac:spMk id="5" creationId="{66DD1DE1-D408-A2F6-2266-BE258AE0C3FF}"/>
          </ac:spMkLst>
        </pc:spChg>
      </pc:sldChg>
      <pc:sldChg chg="del">
        <pc:chgData name="Yoel Kortick" userId="167978f5-7f40-4909-85d5-d4149554ad4e" providerId="ADAL" clId="{F6CA5516-EB77-45D1-B17C-4ADA3D36CA7F}" dt="2024-04-19T12:41:44.009" v="458" actId="47"/>
        <pc:sldMkLst>
          <pc:docMk/>
          <pc:sldMk cId="773508014" sldId="2147480527"/>
        </pc:sldMkLst>
      </pc:sldChg>
      <pc:sldChg chg="modSp mod">
        <pc:chgData name="Yoel Kortick" userId="167978f5-7f40-4909-85d5-d4149554ad4e" providerId="ADAL" clId="{F6CA5516-EB77-45D1-B17C-4ADA3D36CA7F}" dt="2024-04-19T12:53:27.482" v="1301" actId="20578"/>
        <pc:sldMkLst>
          <pc:docMk/>
          <pc:sldMk cId="2212466494" sldId="2147480584"/>
        </pc:sldMkLst>
        <pc:spChg chg="mod">
          <ac:chgData name="Yoel Kortick" userId="167978f5-7f40-4909-85d5-d4149554ad4e" providerId="ADAL" clId="{F6CA5516-EB77-45D1-B17C-4ADA3D36CA7F}" dt="2024-04-19T12:53:27.482" v="1301" actId="20578"/>
          <ac:spMkLst>
            <pc:docMk/>
            <pc:sldMk cId="2212466494" sldId="2147480584"/>
            <ac:spMk id="10" creationId="{08BBD040-26CC-693E-E7F3-31441B13AF6C}"/>
          </ac:spMkLst>
        </pc:spChg>
      </pc:sldChg>
      <pc:sldChg chg="addSp delSp modSp mod">
        <pc:chgData name="Yoel Kortick" userId="167978f5-7f40-4909-85d5-d4149554ad4e" providerId="ADAL" clId="{F6CA5516-EB77-45D1-B17C-4ADA3D36CA7F}" dt="2024-04-19T13:10:16.776" v="1599" actId="208"/>
        <pc:sldMkLst>
          <pc:docMk/>
          <pc:sldMk cId="3876327453" sldId="2147480585"/>
        </pc:sldMkLst>
        <pc:spChg chg="mod">
          <ac:chgData name="Yoel Kortick" userId="167978f5-7f40-4909-85d5-d4149554ad4e" providerId="ADAL" clId="{F6CA5516-EB77-45D1-B17C-4ADA3D36CA7F}" dt="2024-04-19T12:44:16.362" v="655"/>
          <ac:spMkLst>
            <pc:docMk/>
            <pc:sldMk cId="3876327453" sldId="2147480585"/>
            <ac:spMk id="4" creationId="{96ED5CD9-D5DE-16A7-B4F2-81F2DB25CD79}"/>
          </ac:spMkLst>
        </pc:spChg>
        <pc:spChg chg="del mod">
          <ac:chgData name="Yoel Kortick" userId="167978f5-7f40-4909-85d5-d4149554ad4e" providerId="ADAL" clId="{F6CA5516-EB77-45D1-B17C-4ADA3D36CA7F}" dt="2024-04-19T13:09:02.717" v="1454" actId="478"/>
          <ac:spMkLst>
            <pc:docMk/>
            <pc:sldMk cId="3876327453" sldId="2147480585"/>
            <ac:spMk id="6" creationId="{BBAFA0B0-A7BE-60D0-49B2-57B71EF7C0DA}"/>
          </ac:spMkLst>
        </pc:spChg>
        <pc:spChg chg="add mod">
          <ac:chgData name="Yoel Kortick" userId="167978f5-7f40-4909-85d5-d4149554ad4e" providerId="ADAL" clId="{F6CA5516-EB77-45D1-B17C-4ADA3D36CA7F}" dt="2024-04-19T13:10:01.449" v="1577"/>
          <ac:spMkLst>
            <pc:docMk/>
            <pc:sldMk cId="3876327453" sldId="2147480585"/>
            <ac:spMk id="8" creationId="{7FA7A9E9-0170-8F92-8F18-4666E4472BDE}"/>
          </ac:spMkLst>
        </pc:spChg>
        <pc:spChg chg="add mod">
          <ac:chgData name="Yoel Kortick" userId="167978f5-7f40-4909-85d5-d4149554ad4e" providerId="ADAL" clId="{F6CA5516-EB77-45D1-B17C-4ADA3D36CA7F}" dt="2024-04-19T13:10:13.034" v="1598" actId="1037"/>
          <ac:spMkLst>
            <pc:docMk/>
            <pc:sldMk cId="3876327453" sldId="2147480585"/>
            <ac:spMk id="9" creationId="{9FEA4EF1-2A60-45B1-5986-DAD87C105BD2}"/>
          </ac:spMkLst>
        </pc:spChg>
        <pc:spChg chg="mod">
          <ac:chgData name="Yoel Kortick" userId="167978f5-7f40-4909-85d5-d4149554ad4e" providerId="ADAL" clId="{F6CA5516-EB77-45D1-B17C-4ADA3D36CA7F}" dt="2024-04-19T13:08:27.852" v="1449" actId="20577"/>
          <ac:spMkLst>
            <pc:docMk/>
            <pc:sldMk cId="3876327453" sldId="2147480585"/>
            <ac:spMk id="10" creationId="{FB4BB4E3-8E41-D386-9377-9246479C5F9F}"/>
          </ac:spMkLst>
        </pc:spChg>
        <pc:picChg chg="del">
          <ac:chgData name="Yoel Kortick" userId="167978f5-7f40-4909-85d5-d4149554ad4e" providerId="ADAL" clId="{F6CA5516-EB77-45D1-B17C-4ADA3D36CA7F}" dt="2024-04-19T13:07:53.437" v="1420" actId="478"/>
          <ac:picMkLst>
            <pc:docMk/>
            <pc:sldMk cId="3876327453" sldId="2147480585"/>
            <ac:picMk id="5" creationId="{18EED5B2-E7F1-B9C8-C19F-DE567BB6957E}"/>
          </ac:picMkLst>
        </pc:picChg>
        <pc:picChg chg="add mod ord">
          <ac:chgData name="Yoel Kortick" userId="167978f5-7f40-4909-85d5-d4149554ad4e" providerId="ADAL" clId="{F6CA5516-EB77-45D1-B17C-4ADA3D36CA7F}" dt="2024-04-19T13:10:16.776" v="1599" actId="208"/>
          <ac:picMkLst>
            <pc:docMk/>
            <pc:sldMk cId="3876327453" sldId="2147480585"/>
            <ac:picMk id="7" creationId="{AE13840A-0D39-4C5E-090C-3A25898D3C12}"/>
          </ac:picMkLst>
        </pc:picChg>
      </pc:sldChg>
      <pc:sldChg chg="modSp del">
        <pc:chgData name="Yoel Kortick" userId="167978f5-7f40-4909-85d5-d4149554ad4e" providerId="ADAL" clId="{F6CA5516-EB77-45D1-B17C-4ADA3D36CA7F}" dt="2024-04-19T13:13:45.627" v="1634" actId="47"/>
        <pc:sldMkLst>
          <pc:docMk/>
          <pc:sldMk cId="111547422" sldId="2147480586"/>
        </pc:sldMkLst>
        <pc:spChg chg="mod">
          <ac:chgData name="Yoel Kortick" userId="167978f5-7f40-4909-85d5-d4149554ad4e" providerId="ADAL" clId="{F6CA5516-EB77-45D1-B17C-4ADA3D36CA7F}" dt="2024-04-19T12:44:16.362" v="655"/>
          <ac:spMkLst>
            <pc:docMk/>
            <pc:sldMk cId="111547422" sldId="2147480586"/>
            <ac:spMk id="4" creationId="{96ED5CD9-D5DE-16A7-B4F2-81F2DB25CD79}"/>
          </ac:spMkLst>
        </pc:spChg>
      </pc:sldChg>
      <pc:sldChg chg="modSp del">
        <pc:chgData name="Yoel Kortick" userId="167978f5-7f40-4909-85d5-d4149554ad4e" providerId="ADAL" clId="{F6CA5516-EB77-45D1-B17C-4ADA3D36CA7F}" dt="2024-04-19T13:13:46.476" v="1635" actId="47"/>
        <pc:sldMkLst>
          <pc:docMk/>
          <pc:sldMk cId="2742153104" sldId="2147480587"/>
        </pc:sldMkLst>
        <pc:spChg chg="mod">
          <ac:chgData name="Yoel Kortick" userId="167978f5-7f40-4909-85d5-d4149554ad4e" providerId="ADAL" clId="{F6CA5516-EB77-45D1-B17C-4ADA3D36CA7F}" dt="2024-04-19T12:44:16.362" v="655"/>
          <ac:spMkLst>
            <pc:docMk/>
            <pc:sldMk cId="2742153104" sldId="2147480587"/>
            <ac:spMk id="4" creationId="{96ED5CD9-D5DE-16A7-B4F2-81F2DB25CD79}"/>
          </ac:spMkLst>
        </pc:spChg>
      </pc:sldChg>
      <pc:sldChg chg="modSp del">
        <pc:chgData name="Yoel Kortick" userId="167978f5-7f40-4909-85d5-d4149554ad4e" providerId="ADAL" clId="{F6CA5516-EB77-45D1-B17C-4ADA3D36CA7F}" dt="2024-04-19T13:13:47.126" v="1636" actId="47"/>
        <pc:sldMkLst>
          <pc:docMk/>
          <pc:sldMk cId="1353553436" sldId="2147480588"/>
        </pc:sldMkLst>
        <pc:spChg chg="mod">
          <ac:chgData name="Yoel Kortick" userId="167978f5-7f40-4909-85d5-d4149554ad4e" providerId="ADAL" clId="{F6CA5516-EB77-45D1-B17C-4ADA3D36CA7F}" dt="2024-04-19T12:44:16.362" v="655"/>
          <ac:spMkLst>
            <pc:docMk/>
            <pc:sldMk cId="1353553436" sldId="2147480588"/>
            <ac:spMk id="4" creationId="{96ED5CD9-D5DE-16A7-B4F2-81F2DB25CD79}"/>
          </ac:spMkLst>
        </pc:spChg>
      </pc:sldChg>
      <pc:sldChg chg="modSp del">
        <pc:chgData name="Yoel Kortick" userId="167978f5-7f40-4909-85d5-d4149554ad4e" providerId="ADAL" clId="{F6CA5516-EB77-45D1-B17C-4ADA3D36CA7F}" dt="2024-04-19T13:13:47.758" v="1637" actId="47"/>
        <pc:sldMkLst>
          <pc:docMk/>
          <pc:sldMk cId="2940347568" sldId="2147480589"/>
        </pc:sldMkLst>
        <pc:spChg chg="mod">
          <ac:chgData name="Yoel Kortick" userId="167978f5-7f40-4909-85d5-d4149554ad4e" providerId="ADAL" clId="{F6CA5516-EB77-45D1-B17C-4ADA3D36CA7F}" dt="2024-04-19T12:44:16.362" v="655"/>
          <ac:spMkLst>
            <pc:docMk/>
            <pc:sldMk cId="2940347568" sldId="2147480589"/>
            <ac:spMk id="4" creationId="{96ED5CD9-D5DE-16A7-B4F2-81F2DB25CD79}"/>
          </ac:spMkLst>
        </pc:spChg>
      </pc:sldChg>
      <pc:sldChg chg="modSp del">
        <pc:chgData name="Yoel Kortick" userId="167978f5-7f40-4909-85d5-d4149554ad4e" providerId="ADAL" clId="{F6CA5516-EB77-45D1-B17C-4ADA3D36CA7F}" dt="2024-04-19T13:13:48.436" v="1638" actId="47"/>
        <pc:sldMkLst>
          <pc:docMk/>
          <pc:sldMk cId="2846116548" sldId="2147480590"/>
        </pc:sldMkLst>
        <pc:spChg chg="mod">
          <ac:chgData name="Yoel Kortick" userId="167978f5-7f40-4909-85d5-d4149554ad4e" providerId="ADAL" clId="{F6CA5516-EB77-45D1-B17C-4ADA3D36CA7F}" dt="2024-04-19T12:44:16.362" v="655"/>
          <ac:spMkLst>
            <pc:docMk/>
            <pc:sldMk cId="2846116548" sldId="2147480590"/>
            <ac:spMk id="4" creationId="{96ED5CD9-D5DE-16A7-B4F2-81F2DB25CD79}"/>
          </ac:spMkLst>
        </pc:spChg>
      </pc:sldChg>
      <pc:sldChg chg="modSp del">
        <pc:chgData name="Yoel Kortick" userId="167978f5-7f40-4909-85d5-d4149554ad4e" providerId="ADAL" clId="{F6CA5516-EB77-45D1-B17C-4ADA3D36CA7F}" dt="2024-04-19T13:13:49.078" v="1639" actId="47"/>
        <pc:sldMkLst>
          <pc:docMk/>
          <pc:sldMk cId="3567692156" sldId="2147480591"/>
        </pc:sldMkLst>
        <pc:spChg chg="mod">
          <ac:chgData name="Yoel Kortick" userId="167978f5-7f40-4909-85d5-d4149554ad4e" providerId="ADAL" clId="{F6CA5516-EB77-45D1-B17C-4ADA3D36CA7F}" dt="2024-04-19T12:44:16.362" v="655"/>
          <ac:spMkLst>
            <pc:docMk/>
            <pc:sldMk cId="3567692156" sldId="2147480591"/>
            <ac:spMk id="4" creationId="{96ED5CD9-D5DE-16A7-B4F2-81F2DB25CD79}"/>
          </ac:spMkLst>
        </pc:spChg>
      </pc:sldChg>
      <pc:sldChg chg="modSp del">
        <pc:chgData name="Yoel Kortick" userId="167978f5-7f40-4909-85d5-d4149554ad4e" providerId="ADAL" clId="{F6CA5516-EB77-45D1-B17C-4ADA3D36CA7F}" dt="2024-04-19T13:13:49.909" v="1640" actId="47"/>
        <pc:sldMkLst>
          <pc:docMk/>
          <pc:sldMk cId="128839195" sldId="2147480592"/>
        </pc:sldMkLst>
        <pc:spChg chg="mod">
          <ac:chgData name="Yoel Kortick" userId="167978f5-7f40-4909-85d5-d4149554ad4e" providerId="ADAL" clId="{F6CA5516-EB77-45D1-B17C-4ADA3D36CA7F}" dt="2024-04-19T12:44:16.362" v="655"/>
          <ac:spMkLst>
            <pc:docMk/>
            <pc:sldMk cId="128839195" sldId="2147480592"/>
            <ac:spMk id="4" creationId="{96ED5CD9-D5DE-16A7-B4F2-81F2DB25CD79}"/>
          </ac:spMkLst>
        </pc:spChg>
      </pc:sldChg>
      <pc:sldChg chg="modSp del">
        <pc:chgData name="Yoel Kortick" userId="167978f5-7f40-4909-85d5-d4149554ad4e" providerId="ADAL" clId="{F6CA5516-EB77-45D1-B17C-4ADA3D36CA7F}" dt="2024-04-19T13:13:51.201" v="1642" actId="47"/>
        <pc:sldMkLst>
          <pc:docMk/>
          <pc:sldMk cId="1678023336" sldId="2147480593"/>
        </pc:sldMkLst>
        <pc:spChg chg="mod">
          <ac:chgData name="Yoel Kortick" userId="167978f5-7f40-4909-85d5-d4149554ad4e" providerId="ADAL" clId="{F6CA5516-EB77-45D1-B17C-4ADA3D36CA7F}" dt="2024-04-19T12:44:16.362" v="655"/>
          <ac:spMkLst>
            <pc:docMk/>
            <pc:sldMk cId="1678023336" sldId="2147480593"/>
            <ac:spMk id="4" creationId="{96ED5CD9-D5DE-16A7-B4F2-81F2DB25CD79}"/>
          </ac:spMkLst>
        </pc:spChg>
      </pc:sldChg>
      <pc:sldChg chg="modSp del">
        <pc:chgData name="Yoel Kortick" userId="167978f5-7f40-4909-85d5-d4149554ad4e" providerId="ADAL" clId="{F6CA5516-EB77-45D1-B17C-4ADA3D36CA7F}" dt="2024-04-19T13:13:51.492" v="1643" actId="47"/>
        <pc:sldMkLst>
          <pc:docMk/>
          <pc:sldMk cId="2647716343" sldId="2147480594"/>
        </pc:sldMkLst>
        <pc:spChg chg="mod">
          <ac:chgData name="Yoel Kortick" userId="167978f5-7f40-4909-85d5-d4149554ad4e" providerId="ADAL" clId="{F6CA5516-EB77-45D1-B17C-4ADA3D36CA7F}" dt="2024-04-19T12:44:16.362" v="655"/>
          <ac:spMkLst>
            <pc:docMk/>
            <pc:sldMk cId="2647716343" sldId="2147480594"/>
            <ac:spMk id="4" creationId="{96ED5CD9-D5DE-16A7-B4F2-81F2DB25CD79}"/>
          </ac:spMkLst>
        </pc:spChg>
      </pc:sldChg>
      <pc:sldChg chg="modSp del">
        <pc:chgData name="Yoel Kortick" userId="167978f5-7f40-4909-85d5-d4149554ad4e" providerId="ADAL" clId="{F6CA5516-EB77-45D1-B17C-4ADA3D36CA7F}" dt="2024-04-19T13:13:51.676" v="1644" actId="47"/>
        <pc:sldMkLst>
          <pc:docMk/>
          <pc:sldMk cId="4007388056" sldId="2147480595"/>
        </pc:sldMkLst>
        <pc:spChg chg="mod">
          <ac:chgData name="Yoel Kortick" userId="167978f5-7f40-4909-85d5-d4149554ad4e" providerId="ADAL" clId="{F6CA5516-EB77-45D1-B17C-4ADA3D36CA7F}" dt="2024-04-19T12:44:16.362" v="655"/>
          <ac:spMkLst>
            <pc:docMk/>
            <pc:sldMk cId="4007388056" sldId="2147480595"/>
            <ac:spMk id="4" creationId="{96ED5CD9-D5DE-16A7-B4F2-81F2DB25CD79}"/>
          </ac:spMkLst>
        </pc:spChg>
      </pc:sldChg>
      <pc:sldChg chg="modSp del">
        <pc:chgData name="Yoel Kortick" userId="167978f5-7f40-4909-85d5-d4149554ad4e" providerId="ADAL" clId="{F6CA5516-EB77-45D1-B17C-4ADA3D36CA7F}" dt="2024-04-19T13:13:51.826" v="1645" actId="47"/>
        <pc:sldMkLst>
          <pc:docMk/>
          <pc:sldMk cId="3573803065" sldId="2147480596"/>
        </pc:sldMkLst>
        <pc:spChg chg="mod">
          <ac:chgData name="Yoel Kortick" userId="167978f5-7f40-4909-85d5-d4149554ad4e" providerId="ADAL" clId="{F6CA5516-EB77-45D1-B17C-4ADA3D36CA7F}" dt="2024-04-19T12:44:16.362" v="655"/>
          <ac:spMkLst>
            <pc:docMk/>
            <pc:sldMk cId="3573803065" sldId="2147480596"/>
            <ac:spMk id="4" creationId="{96ED5CD9-D5DE-16A7-B4F2-81F2DB25CD79}"/>
          </ac:spMkLst>
        </pc:spChg>
      </pc:sldChg>
      <pc:sldChg chg="modSp del">
        <pc:chgData name="Yoel Kortick" userId="167978f5-7f40-4909-85d5-d4149554ad4e" providerId="ADAL" clId="{F6CA5516-EB77-45D1-B17C-4ADA3D36CA7F}" dt="2024-04-19T13:13:51.976" v="1646" actId="47"/>
        <pc:sldMkLst>
          <pc:docMk/>
          <pc:sldMk cId="78711511" sldId="2147480597"/>
        </pc:sldMkLst>
        <pc:spChg chg="mod">
          <ac:chgData name="Yoel Kortick" userId="167978f5-7f40-4909-85d5-d4149554ad4e" providerId="ADAL" clId="{F6CA5516-EB77-45D1-B17C-4ADA3D36CA7F}" dt="2024-04-19T12:44:16.362" v="655"/>
          <ac:spMkLst>
            <pc:docMk/>
            <pc:sldMk cId="78711511" sldId="2147480597"/>
            <ac:spMk id="4" creationId="{96ED5CD9-D5DE-16A7-B4F2-81F2DB25CD79}"/>
          </ac:spMkLst>
        </pc:spChg>
      </pc:sldChg>
      <pc:sldChg chg="modSp del">
        <pc:chgData name="Yoel Kortick" userId="167978f5-7f40-4909-85d5-d4149554ad4e" providerId="ADAL" clId="{F6CA5516-EB77-45D1-B17C-4ADA3D36CA7F}" dt="2024-04-19T13:13:50.360" v="1641" actId="47"/>
        <pc:sldMkLst>
          <pc:docMk/>
          <pc:sldMk cId="2073131979" sldId="2147480598"/>
        </pc:sldMkLst>
        <pc:spChg chg="mod">
          <ac:chgData name="Yoel Kortick" userId="167978f5-7f40-4909-85d5-d4149554ad4e" providerId="ADAL" clId="{F6CA5516-EB77-45D1-B17C-4ADA3D36CA7F}" dt="2024-04-19T12:44:16.362" v="655"/>
          <ac:spMkLst>
            <pc:docMk/>
            <pc:sldMk cId="2073131979" sldId="2147480598"/>
            <ac:spMk id="4" creationId="{96ED5CD9-D5DE-16A7-B4F2-81F2DB25CD79}"/>
          </ac:spMkLst>
        </pc:spChg>
      </pc:sldChg>
      <pc:sldChg chg="del">
        <pc:chgData name="Yoel Kortick" userId="167978f5-7f40-4909-85d5-d4149554ad4e" providerId="ADAL" clId="{F6CA5516-EB77-45D1-B17C-4ADA3D36CA7F}" dt="2024-04-19T13:13:52.126" v="1647" actId="47"/>
        <pc:sldMkLst>
          <pc:docMk/>
          <pc:sldMk cId="397798224" sldId="2147480599"/>
        </pc:sldMkLst>
      </pc:sldChg>
      <pc:sldChg chg="del">
        <pc:chgData name="Yoel Kortick" userId="167978f5-7f40-4909-85d5-d4149554ad4e" providerId="ADAL" clId="{F6CA5516-EB77-45D1-B17C-4ADA3D36CA7F}" dt="2024-04-19T13:13:52.259" v="1648" actId="47"/>
        <pc:sldMkLst>
          <pc:docMk/>
          <pc:sldMk cId="3317536530" sldId="2147480600"/>
        </pc:sldMkLst>
      </pc:sldChg>
      <pc:sldChg chg="del">
        <pc:chgData name="Yoel Kortick" userId="167978f5-7f40-4909-85d5-d4149554ad4e" providerId="ADAL" clId="{F6CA5516-EB77-45D1-B17C-4ADA3D36CA7F}" dt="2024-04-19T13:13:52.943" v="1649" actId="47"/>
        <pc:sldMkLst>
          <pc:docMk/>
          <pc:sldMk cId="412476647" sldId="2147480601"/>
        </pc:sldMkLst>
      </pc:sldChg>
      <pc:sldChg chg="del">
        <pc:chgData name="Yoel Kortick" userId="167978f5-7f40-4909-85d5-d4149554ad4e" providerId="ADAL" clId="{F6CA5516-EB77-45D1-B17C-4ADA3D36CA7F}" dt="2024-04-19T13:13:53.147" v="1650" actId="47"/>
        <pc:sldMkLst>
          <pc:docMk/>
          <pc:sldMk cId="2313446793" sldId="2147480602"/>
        </pc:sldMkLst>
      </pc:sldChg>
      <pc:sldChg chg="del">
        <pc:chgData name="Yoel Kortick" userId="167978f5-7f40-4909-85d5-d4149554ad4e" providerId="ADAL" clId="{F6CA5516-EB77-45D1-B17C-4ADA3D36CA7F}" dt="2024-04-19T13:13:53.297" v="1651" actId="47"/>
        <pc:sldMkLst>
          <pc:docMk/>
          <pc:sldMk cId="2439092330" sldId="2147480603"/>
        </pc:sldMkLst>
      </pc:sldChg>
      <pc:sldChg chg="del">
        <pc:chgData name="Yoel Kortick" userId="167978f5-7f40-4909-85d5-d4149554ad4e" providerId="ADAL" clId="{F6CA5516-EB77-45D1-B17C-4ADA3D36CA7F}" dt="2024-04-19T13:13:53.428" v="1652" actId="47"/>
        <pc:sldMkLst>
          <pc:docMk/>
          <pc:sldMk cId="3363697340" sldId="2147480604"/>
        </pc:sldMkLst>
      </pc:sldChg>
      <pc:sldChg chg="del">
        <pc:chgData name="Yoel Kortick" userId="167978f5-7f40-4909-85d5-d4149554ad4e" providerId="ADAL" clId="{F6CA5516-EB77-45D1-B17C-4ADA3D36CA7F}" dt="2024-04-19T13:13:53.576" v="1653" actId="47"/>
        <pc:sldMkLst>
          <pc:docMk/>
          <pc:sldMk cId="3409679072" sldId="2147480605"/>
        </pc:sldMkLst>
      </pc:sldChg>
      <pc:sldChg chg="del">
        <pc:chgData name="Yoel Kortick" userId="167978f5-7f40-4909-85d5-d4149554ad4e" providerId="ADAL" clId="{F6CA5516-EB77-45D1-B17C-4ADA3D36CA7F}" dt="2024-04-19T13:13:53.727" v="1654" actId="47"/>
        <pc:sldMkLst>
          <pc:docMk/>
          <pc:sldMk cId="2209076007" sldId="2147480606"/>
        </pc:sldMkLst>
      </pc:sldChg>
      <pc:sldChg chg="del">
        <pc:chgData name="Yoel Kortick" userId="167978f5-7f40-4909-85d5-d4149554ad4e" providerId="ADAL" clId="{F6CA5516-EB77-45D1-B17C-4ADA3D36CA7F}" dt="2024-04-19T13:13:53.909" v="1655" actId="47"/>
        <pc:sldMkLst>
          <pc:docMk/>
          <pc:sldMk cId="1930494439" sldId="2147480607"/>
        </pc:sldMkLst>
      </pc:sldChg>
      <pc:sldChg chg="del">
        <pc:chgData name="Yoel Kortick" userId="167978f5-7f40-4909-85d5-d4149554ad4e" providerId="ADAL" clId="{F6CA5516-EB77-45D1-B17C-4ADA3D36CA7F}" dt="2024-04-19T13:13:54.410" v="1656" actId="47"/>
        <pc:sldMkLst>
          <pc:docMk/>
          <pc:sldMk cId="1975313890" sldId="2147480608"/>
        </pc:sldMkLst>
      </pc:sldChg>
      <pc:sldChg chg="del">
        <pc:chgData name="Yoel Kortick" userId="167978f5-7f40-4909-85d5-d4149554ad4e" providerId="ADAL" clId="{F6CA5516-EB77-45D1-B17C-4ADA3D36CA7F}" dt="2024-04-19T13:13:54.628" v="1657" actId="47"/>
        <pc:sldMkLst>
          <pc:docMk/>
          <pc:sldMk cId="3027885181" sldId="2147480609"/>
        </pc:sldMkLst>
      </pc:sldChg>
      <pc:sldChg chg="del">
        <pc:chgData name="Yoel Kortick" userId="167978f5-7f40-4909-85d5-d4149554ad4e" providerId="ADAL" clId="{F6CA5516-EB77-45D1-B17C-4ADA3D36CA7F}" dt="2024-04-19T13:13:54.775" v="1658" actId="47"/>
        <pc:sldMkLst>
          <pc:docMk/>
          <pc:sldMk cId="4146659745" sldId="2147480610"/>
        </pc:sldMkLst>
      </pc:sldChg>
      <pc:sldChg chg="del">
        <pc:chgData name="Yoel Kortick" userId="167978f5-7f40-4909-85d5-d4149554ad4e" providerId="ADAL" clId="{F6CA5516-EB77-45D1-B17C-4ADA3D36CA7F}" dt="2024-04-19T13:13:55.542" v="1659" actId="47"/>
        <pc:sldMkLst>
          <pc:docMk/>
          <pc:sldMk cId="2948422629" sldId="2147480611"/>
        </pc:sldMkLst>
      </pc:sldChg>
      <pc:sldChg chg="del">
        <pc:chgData name="Yoel Kortick" userId="167978f5-7f40-4909-85d5-d4149554ad4e" providerId="ADAL" clId="{F6CA5516-EB77-45D1-B17C-4ADA3D36CA7F}" dt="2024-04-19T13:13:56.659" v="1660" actId="47"/>
        <pc:sldMkLst>
          <pc:docMk/>
          <pc:sldMk cId="1695465074" sldId="2147480612"/>
        </pc:sldMkLst>
      </pc:sldChg>
      <pc:sldChg chg="del">
        <pc:chgData name="Yoel Kortick" userId="167978f5-7f40-4909-85d5-d4149554ad4e" providerId="ADAL" clId="{F6CA5516-EB77-45D1-B17C-4ADA3D36CA7F}" dt="2024-04-19T13:13:57.192" v="1661" actId="47"/>
        <pc:sldMkLst>
          <pc:docMk/>
          <pc:sldMk cId="448442135" sldId="2147480613"/>
        </pc:sldMkLst>
      </pc:sldChg>
      <pc:sldChg chg="del">
        <pc:chgData name="Yoel Kortick" userId="167978f5-7f40-4909-85d5-d4149554ad4e" providerId="ADAL" clId="{F6CA5516-EB77-45D1-B17C-4ADA3D36CA7F}" dt="2024-04-19T13:13:59.279" v="1662" actId="47"/>
        <pc:sldMkLst>
          <pc:docMk/>
          <pc:sldMk cId="3291587010" sldId="2147480614"/>
        </pc:sldMkLst>
      </pc:sldChg>
      <pc:sldChg chg="addSp modSp add mod">
        <pc:chgData name="Yoel Kortick" userId="167978f5-7f40-4909-85d5-d4149554ad4e" providerId="ADAL" clId="{F6CA5516-EB77-45D1-B17C-4ADA3D36CA7F}" dt="2024-04-19T12:54:33.262" v="1307" actId="11529"/>
        <pc:sldMkLst>
          <pc:docMk/>
          <pc:sldMk cId="1156956420" sldId="2147480615"/>
        </pc:sldMkLst>
        <pc:spChg chg="add">
          <ac:chgData name="Yoel Kortick" userId="167978f5-7f40-4909-85d5-d4149554ad4e" providerId="ADAL" clId="{F6CA5516-EB77-45D1-B17C-4ADA3D36CA7F}" dt="2024-04-19T12:54:28.291" v="1306" actId="11529"/>
          <ac:spMkLst>
            <pc:docMk/>
            <pc:sldMk cId="1156956420" sldId="2147480615"/>
            <ac:spMk id="6" creationId="{6882ABB4-2AC0-9ABB-AE48-56F407DE9553}"/>
          </ac:spMkLst>
        </pc:spChg>
        <pc:spChg chg="add">
          <ac:chgData name="Yoel Kortick" userId="167978f5-7f40-4909-85d5-d4149554ad4e" providerId="ADAL" clId="{F6CA5516-EB77-45D1-B17C-4ADA3D36CA7F}" dt="2024-04-19T12:54:33.262" v="1307" actId="11529"/>
          <ac:spMkLst>
            <pc:docMk/>
            <pc:sldMk cId="1156956420" sldId="2147480615"/>
            <ac:spMk id="7" creationId="{949ED27C-79B5-42D7-67EF-4E8490B31E2B}"/>
          </ac:spMkLst>
        </pc:spChg>
        <pc:picChg chg="add mod">
          <ac:chgData name="Yoel Kortick" userId="167978f5-7f40-4909-85d5-d4149554ad4e" providerId="ADAL" clId="{F6CA5516-EB77-45D1-B17C-4ADA3D36CA7F}" dt="2024-04-19T12:54:21.857" v="1305" actId="208"/>
          <ac:picMkLst>
            <pc:docMk/>
            <pc:sldMk cId="1156956420" sldId="2147480615"/>
            <ac:picMk id="5" creationId="{62BB5EEB-178B-455B-4371-B604F6A1DA64}"/>
          </ac:picMkLst>
        </pc:picChg>
      </pc:sldChg>
      <pc:sldChg chg="addSp delSp modSp add mod">
        <pc:chgData name="Yoel Kortick" userId="167978f5-7f40-4909-85d5-d4149554ad4e" providerId="ADAL" clId="{F6CA5516-EB77-45D1-B17C-4ADA3D36CA7F}" dt="2024-04-19T13:09:56.193" v="1576" actId="571"/>
        <pc:sldMkLst>
          <pc:docMk/>
          <pc:sldMk cId="1835138540" sldId="2147480616"/>
        </pc:sldMkLst>
        <pc:spChg chg="add del mod">
          <ac:chgData name="Yoel Kortick" userId="167978f5-7f40-4909-85d5-d4149554ad4e" providerId="ADAL" clId="{F6CA5516-EB77-45D1-B17C-4ADA3D36CA7F}" dt="2024-04-19T13:09:29.985" v="1457" actId="478"/>
          <ac:spMkLst>
            <pc:docMk/>
            <pc:sldMk cId="1835138540" sldId="2147480616"/>
            <ac:spMk id="6" creationId="{90631597-79DB-4132-16ED-796AB2BFF868}"/>
          </ac:spMkLst>
        </pc:spChg>
        <pc:spChg chg="add mod">
          <ac:chgData name="Yoel Kortick" userId="167978f5-7f40-4909-85d5-d4149554ad4e" providerId="ADAL" clId="{F6CA5516-EB77-45D1-B17C-4ADA3D36CA7F}" dt="2024-04-19T13:09:49.433" v="1574" actId="1038"/>
          <ac:spMkLst>
            <pc:docMk/>
            <pc:sldMk cId="1835138540" sldId="2147480616"/>
            <ac:spMk id="7" creationId="{DABD2C8F-AE45-FAEA-2233-559C82B2E58E}"/>
          </ac:spMkLst>
        </pc:spChg>
        <pc:spChg chg="add mod">
          <ac:chgData name="Yoel Kortick" userId="167978f5-7f40-4909-85d5-d4149554ad4e" providerId="ADAL" clId="{F6CA5516-EB77-45D1-B17C-4ADA3D36CA7F}" dt="2024-04-19T13:09:43.416" v="1565" actId="1038"/>
          <ac:spMkLst>
            <pc:docMk/>
            <pc:sldMk cId="1835138540" sldId="2147480616"/>
            <ac:spMk id="8" creationId="{D2B08832-C0BA-3536-B101-D146DC3BCB6A}"/>
          </ac:spMkLst>
        </pc:spChg>
        <pc:spChg chg="add mod">
          <ac:chgData name="Yoel Kortick" userId="167978f5-7f40-4909-85d5-d4149554ad4e" providerId="ADAL" clId="{F6CA5516-EB77-45D1-B17C-4ADA3D36CA7F}" dt="2024-04-19T13:09:56.193" v="1576" actId="571"/>
          <ac:spMkLst>
            <pc:docMk/>
            <pc:sldMk cId="1835138540" sldId="2147480616"/>
            <ac:spMk id="9" creationId="{DA08905A-38FF-35C0-0341-BD084482EA32}"/>
          </ac:spMkLst>
        </pc:spChg>
        <pc:spChg chg="add mod">
          <ac:chgData name="Yoel Kortick" userId="167978f5-7f40-4909-85d5-d4149554ad4e" providerId="ADAL" clId="{F6CA5516-EB77-45D1-B17C-4ADA3D36CA7F}" dt="2024-04-19T13:09:56.193" v="1576" actId="571"/>
          <ac:spMkLst>
            <pc:docMk/>
            <pc:sldMk cId="1835138540" sldId="2147480616"/>
            <ac:spMk id="11" creationId="{0E8341CD-A3A7-261A-F3C5-583F66594C1D}"/>
          </ac:spMkLst>
        </pc:spChg>
        <pc:picChg chg="add mod ord">
          <ac:chgData name="Yoel Kortick" userId="167978f5-7f40-4909-85d5-d4149554ad4e" providerId="ADAL" clId="{F6CA5516-EB77-45D1-B17C-4ADA3D36CA7F}" dt="2024-04-19T13:07:46.105" v="1419" actId="208"/>
          <ac:picMkLst>
            <pc:docMk/>
            <pc:sldMk cId="1835138540" sldId="2147480616"/>
            <ac:picMk id="5" creationId="{AD1A8A74-44C2-E23D-875A-EC1B5A26A274}"/>
          </ac:picMkLst>
        </pc:picChg>
      </pc:sldChg>
      <pc:sldChg chg="addSp delSp modSp add mod">
        <pc:chgData name="Yoel Kortick" userId="167978f5-7f40-4909-85d5-d4149554ad4e" providerId="ADAL" clId="{F6CA5516-EB77-45D1-B17C-4ADA3D36CA7F}" dt="2024-04-19T13:13:41.793" v="1633" actId="208"/>
        <pc:sldMkLst>
          <pc:docMk/>
          <pc:sldMk cId="1614074889" sldId="2147480617"/>
        </pc:sldMkLst>
        <pc:spChg chg="mod">
          <ac:chgData name="Yoel Kortick" userId="167978f5-7f40-4909-85d5-d4149554ad4e" providerId="ADAL" clId="{F6CA5516-EB77-45D1-B17C-4ADA3D36CA7F}" dt="2024-04-19T13:13:38.927" v="1632" actId="1076"/>
          <ac:spMkLst>
            <pc:docMk/>
            <pc:sldMk cId="1614074889" sldId="2147480617"/>
            <ac:spMk id="8" creationId="{7FA7A9E9-0170-8F92-8F18-4666E4472BDE}"/>
          </ac:spMkLst>
        </pc:spChg>
        <pc:spChg chg="mod">
          <ac:chgData name="Yoel Kortick" userId="167978f5-7f40-4909-85d5-d4149554ad4e" providerId="ADAL" clId="{F6CA5516-EB77-45D1-B17C-4ADA3D36CA7F}" dt="2024-04-19T13:13:31.194" v="1631" actId="1076"/>
          <ac:spMkLst>
            <pc:docMk/>
            <pc:sldMk cId="1614074889" sldId="2147480617"/>
            <ac:spMk id="9" creationId="{9FEA4EF1-2A60-45B1-5986-DAD87C105BD2}"/>
          </ac:spMkLst>
        </pc:spChg>
        <pc:spChg chg="mod">
          <ac:chgData name="Yoel Kortick" userId="167978f5-7f40-4909-85d5-d4149554ad4e" providerId="ADAL" clId="{F6CA5516-EB77-45D1-B17C-4ADA3D36CA7F}" dt="2024-04-19T13:11:02.019" v="1626" actId="6549"/>
          <ac:spMkLst>
            <pc:docMk/>
            <pc:sldMk cId="1614074889" sldId="2147480617"/>
            <ac:spMk id="10" creationId="{FB4BB4E3-8E41-D386-9377-9246479C5F9F}"/>
          </ac:spMkLst>
        </pc:spChg>
        <pc:picChg chg="add mod ord">
          <ac:chgData name="Yoel Kortick" userId="167978f5-7f40-4909-85d5-d4149554ad4e" providerId="ADAL" clId="{F6CA5516-EB77-45D1-B17C-4ADA3D36CA7F}" dt="2024-04-19T13:13:41.793" v="1633" actId="208"/>
          <ac:picMkLst>
            <pc:docMk/>
            <pc:sldMk cId="1614074889" sldId="2147480617"/>
            <ac:picMk id="5" creationId="{E68EEB87-AB18-61AD-4525-82EF44F9E9DC}"/>
          </ac:picMkLst>
        </pc:picChg>
        <pc:picChg chg="del">
          <ac:chgData name="Yoel Kortick" userId="167978f5-7f40-4909-85d5-d4149554ad4e" providerId="ADAL" clId="{F6CA5516-EB77-45D1-B17C-4ADA3D36CA7F}" dt="2024-04-19T13:13:17.977" v="1627" actId="478"/>
          <ac:picMkLst>
            <pc:docMk/>
            <pc:sldMk cId="1614074889" sldId="2147480617"/>
            <ac:picMk id="7" creationId="{AE13840A-0D39-4C5E-090C-3A25898D3C12}"/>
          </ac:picMkLst>
        </pc:picChg>
      </pc:sldChg>
      <pc:sldChg chg="modSp add mod">
        <pc:chgData name="Yoel Kortick" userId="167978f5-7f40-4909-85d5-d4149554ad4e" providerId="ADAL" clId="{F6CA5516-EB77-45D1-B17C-4ADA3D36CA7F}" dt="2024-04-19T13:14:17.828" v="1665" actId="6549"/>
        <pc:sldMkLst>
          <pc:docMk/>
          <pc:sldMk cId="3101363892" sldId="2147480618"/>
        </pc:sldMkLst>
        <pc:spChg chg="mod">
          <ac:chgData name="Yoel Kortick" userId="167978f5-7f40-4909-85d5-d4149554ad4e" providerId="ADAL" clId="{F6CA5516-EB77-45D1-B17C-4ADA3D36CA7F}" dt="2024-04-19T13:14:17.828" v="1665" actId="6549"/>
          <ac:spMkLst>
            <pc:docMk/>
            <pc:sldMk cId="3101363892" sldId="2147480618"/>
            <ac:spMk id="5" creationId="{66DD1DE1-D408-A2F6-2266-BE258AE0C3FF}"/>
          </ac:spMkLst>
        </pc:spChg>
      </pc:sldChg>
      <pc:sldChg chg="addSp delSp modSp add mod">
        <pc:chgData name="Yoel Kortick" userId="167978f5-7f40-4909-85d5-d4149554ad4e" providerId="ADAL" clId="{F6CA5516-EB77-45D1-B17C-4ADA3D36CA7F}" dt="2024-04-19T13:19:07.186" v="1712" actId="208"/>
        <pc:sldMkLst>
          <pc:docMk/>
          <pc:sldMk cId="3549052407" sldId="2147480619"/>
        </pc:sldMkLst>
        <pc:spChg chg="mod">
          <ac:chgData name="Yoel Kortick" userId="167978f5-7f40-4909-85d5-d4149554ad4e" providerId="ADAL" clId="{F6CA5516-EB77-45D1-B17C-4ADA3D36CA7F}" dt="2024-04-19T13:14:49.908" v="1666" actId="313"/>
          <ac:spMkLst>
            <pc:docMk/>
            <pc:sldMk cId="3549052407" sldId="2147480619"/>
            <ac:spMk id="4" creationId="{96ED5CD9-D5DE-16A7-B4F2-81F2DB25CD79}"/>
          </ac:spMkLst>
        </pc:spChg>
        <pc:spChg chg="mod">
          <ac:chgData name="Yoel Kortick" userId="167978f5-7f40-4909-85d5-d4149554ad4e" providerId="ADAL" clId="{F6CA5516-EB77-45D1-B17C-4ADA3D36CA7F}" dt="2024-04-19T13:16:09.790" v="1678" actId="20577"/>
          <ac:spMkLst>
            <pc:docMk/>
            <pc:sldMk cId="3549052407" sldId="2147480619"/>
            <ac:spMk id="7" creationId="{F43CA284-0967-90F5-4EC1-42049A186C84}"/>
          </ac:spMkLst>
        </pc:spChg>
        <pc:picChg chg="add mod ord">
          <ac:chgData name="Yoel Kortick" userId="167978f5-7f40-4909-85d5-d4149554ad4e" providerId="ADAL" clId="{F6CA5516-EB77-45D1-B17C-4ADA3D36CA7F}" dt="2024-04-19T13:19:07.186" v="1712" actId="208"/>
          <ac:picMkLst>
            <pc:docMk/>
            <pc:sldMk cId="3549052407" sldId="2147480619"/>
            <ac:picMk id="5" creationId="{8F03D385-73DC-5807-B2FF-6D4D4A3D1FC2}"/>
          </ac:picMkLst>
        </pc:picChg>
        <pc:picChg chg="del">
          <ac:chgData name="Yoel Kortick" userId="167978f5-7f40-4909-85d5-d4149554ad4e" providerId="ADAL" clId="{F6CA5516-EB77-45D1-B17C-4ADA3D36CA7F}" dt="2024-04-19T13:18:55.862" v="1679" actId="478"/>
          <ac:picMkLst>
            <pc:docMk/>
            <pc:sldMk cId="3549052407" sldId="2147480619"/>
            <ac:picMk id="8" creationId="{87BCBF84-E947-F5C8-4D77-F26216F1E8F1}"/>
          </ac:picMkLst>
        </pc:picChg>
      </pc:sldChg>
      <pc:sldChg chg="modSp add mod">
        <pc:chgData name="Yoel Kortick" userId="167978f5-7f40-4909-85d5-d4149554ad4e" providerId="ADAL" clId="{F6CA5516-EB77-45D1-B17C-4ADA3D36CA7F}" dt="2024-04-19T13:14:51.308" v="1667" actId="313"/>
        <pc:sldMkLst>
          <pc:docMk/>
          <pc:sldMk cId="3822637564" sldId="2147480620"/>
        </pc:sldMkLst>
        <pc:spChg chg="mod">
          <ac:chgData name="Yoel Kortick" userId="167978f5-7f40-4909-85d5-d4149554ad4e" providerId="ADAL" clId="{F6CA5516-EB77-45D1-B17C-4ADA3D36CA7F}" dt="2024-04-19T13:14:51.308" v="1667" actId="313"/>
          <ac:spMkLst>
            <pc:docMk/>
            <pc:sldMk cId="3822637564" sldId="2147480620"/>
            <ac:spMk id="4" creationId="{96ED5CD9-D5DE-16A7-B4F2-81F2DB25CD79}"/>
          </ac:spMkLst>
        </pc:spChg>
      </pc:sldChg>
      <pc:sldChg chg="modSp add mod">
        <pc:chgData name="Yoel Kortick" userId="167978f5-7f40-4909-85d5-d4149554ad4e" providerId="ADAL" clId="{F6CA5516-EB77-45D1-B17C-4ADA3D36CA7F}" dt="2024-04-19T13:14:52.075" v="1668" actId="313"/>
        <pc:sldMkLst>
          <pc:docMk/>
          <pc:sldMk cId="1399786213" sldId="2147480621"/>
        </pc:sldMkLst>
        <pc:spChg chg="mod">
          <ac:chgData name="Yoel Kortick" userId="167978f5-7f40-4909-85d5-d4149554ad4e" providerId="ADAL" clId="{F6CA5516-EB77-45D1-B17C-4ADA3D36CA7F}" dt="2024-04-19T13:14:52.075" v="1668" actId="313"/>
          <ac:spMkLst>
            <pc:docMk/>
            <pc:sldMk cId="1399786213" sldId="2147480621"/>
            <ac:spMk id="4" creationId="{96ED5CD9-D5DE-16A7-B4F2-81F2DB25CD79}"/>
          </ac:spMkLst>
        </pc:spChg>
      </pc:sldChg>
      <pc:sldChg chg="addSp delSp modSp add mod">
        <pc:chgData name="Yoel Kortick" userId="167978f5-7f40-4909-85d5-d4149554ad4e" providerId="ADAL" clId="{F6CA5516-EB77-45D1-B17C-4ADA3D36CA7F}" dt="2024-04-19T13:20:34.032" v="1760" actId="208"/>
        <pc:sldMkLst>
          <pc:docMk/>
          <pc:sldMk cId="3463551507" sldId="2147480622"/>
        </pc:sldMkLst>
        <pc:spChg chg="mod">
          <ac:chgData name="Yoel Kortick" userId="167978f5-7f40-4909-85d5-d4149554ad4e" providerId="ADAL" clId="{F6CA5516-EB77-45D1-B17C-4ADA3D36CA7F}" dt="2024-04-19T13:14:52.852" v="1669" actId="313"/>
          <ac:spMkLst>
            <pc:docMk/>
            <pc:sldMk cId="3463551507" sldId="2147480622"/>
            <ac:spMk id="4" creationId="{96ED5CD9-D5DE-16A7-B4F2-81F2DB25CD79}"/>
          </ac:spMkLst>
        </pc:spChg>
        <pc:spChg chg="mod">
          <ac:chgData name="Yoel Kortick" userId="167978f5-7f40-4909-85d5-d4149554ad4e" providerId="ADAL" clId="{F6CA5516-EB77-45D1-B17C-4ADA3D36CA7F}" dt="2024-04-19T13:20:31.132" v="1759" actId="1037"/>
          <ac:spMkLst>
            <pc:docMk/>
            <pc:sldMk cId="3463551507" sldId="2147480622"/>
            <ac:spMk id="8" creationId="{7FA7A9E9-0170-8F92-8F18-4666E4472BDE}"/>
          </ac:spMkLst>
        </pc:spChg>
        <pc:spChg chg="mod">
          <ac:chgData name="Yoel Kortick" userId="167978f5-7f40-4909-85d5-d4149554ad4e" providerId="ADAL" clId="{F6CA5516-EB77-45D1-B17C-4ADA3D36CA7F}" dt="2024-04-19T13:19:20.950" v="1725" actId="20577"/>
          <ac:spMkLst>
            <pc:docMk/>
            <pc:sldMk cId="3463551507" sldId="2147480622"/>
            <ac:spMk id="10" creationId="{FB4BB4E3-8E41-D386-9377-9246479C5F9F}"/>
          </ac:spMkLst>
        </pc:spChg>
        <pc:picChg chg="del">
          <ac:chgData name="Yoel Kortick" userId="167978f5-7f40-4909-85d5-d4149554ad4e" providerId="ADAL" clId="{F6CA5516-EB77-45D1-B17C-4ADA3D36CA7F}" dt="2024-04-19T13:20:13.584" v="1726" actId="478"/>
          <ac:picMkLst>
            <pc:docMk/>
            <pc:sldMk cId="3463551507" sldId="2147480622"/>
            <ac:picMk id="5" creationId="{E68EEB87-AB18-61AD-4525-82EF44F9E9DC}"/>
          </ac:picMkLst>
        </pc:picChg>
        <pc:picChg chg="add mod ord">
          <ac:chgData name="Yoel Kortick" userId="167978f5-7f40-4909-85d5-d4149554ad4e" providerId="ADAL" clId="{F6CA5516-EB77-45D1-B17C-4ADA3D36CA7F}" dt="2024-04-19T13:20:34.032" v="1760" actId="208"/>
          <ac:picMkLst>
            <pc:docMk/>
            <pc:sldMk cId="3463551507" sldId="2147480622"/>
            <ac:picMk id="6" creationId="{877DC5CD-3270-5FE5-E356-9A76B7D4F2F4}"/>
          </ac:picMkLst>
        </pc:picChg>
      </pc:sldChg>
    </pc:docChg>
  </pc:docChgLst>
  <pc:docChgLst>
    <pc:chgData name="Yoel Kortick" userId="167978f5-7f40-4909-85d5-d4149554ad4e" providerId="ADAL" clId="{289790B2-A8E7-497E-9919-D79B78F17A81}"/>
    <pc:docChg chg="undo custSel addSld delSld modSld">
      <pc:chgData name="Yoel Kortick" userId="167978f5-7f40-4909-85d5-d4149554ad4e" providerId="ADAL" clId="{289790B2-A8E7-497E-9919-D79B78F17A81}" dt="2024-04-19T11:56:05.233" v="2993" actId="6549"/>
      <pc:docMkLst>
        <pc:docMk/>
      </pc:docMkLst>
      <pc:sldChg chg="addSp modSp mod">
        <pc:chgData name="Yoel Kortick" userId="167978f5-7f40-4909-85d5-d4149554ad4e" providerId="ADAL" clId="{289790B2-A8E7-497E-9919-D79B78F17A81}" dt="2024-04-19T11:56:05.233" v="2993" actId="6549"/>
        <pc:sldMkLst>
          <pc:docMk/>
          <pc:sldMk cId="2609859466" sldId="2147480408"/>
        </pc:sldMkLst>
        <pc:spChg chg="mod">
          <ac:chgData name="Yoel Kortick" userId="167978f5-7f40-4909-85d5-d4149554ad4e" providerId="ADAL" clId="{289790B2-A8E7-497E-9919-D79B78F17A81}" dt="2024-04-19T11:56:05.233" v="2993" actId="6549"/>
          <ac:spMkLst>
            <pc:docMk/>
            <pc:sldMk cId="2609859466" sldId="2147480408"/>
            <ac:spMk id="2" creationId="{00000000-0000-0000-0000-000000000000}"/>
          </ac:spMkLst>
        </pc:spChg>
        <pc:graphicFrameChg chg="add mod">
          <ac:chgData name="Yoel Kortick" userId="167978f5-7f40-4909-85d5-d4149554ad4e" providerId="ADAL" clId="{289790B2-A8E7-497E-9919-D79B78F17A81}" dt="2024-04-19T05:40:51.734" v="3"/>
          <ac:graphicFrameMkLst>
            <pc:docMk/>
            <pc:sldMk cId="2609859466" sldId="2147480408"/>
            <ac:graphicFrameMk id="3" creationId="{1BAD4AB3-112D-43F5-B002-A1E85DB38B80}"/>
          </ac:graphicFrameMkLst>
        </pc:graphicFrameChg>
      </pc:sldChg>
      <pc:sldChg chg="modSp mod">
        <pc:chgData name="Yoel Kortick" userId="167978f5-7f40-4909-85d5-d4149554ad4e" providerId="ADAL" clId="{289790B2-A8E7-497E-9919-D79B78F17A81}" dt="2024-04-19T05:42:40.867" v="63" actId="15"/>
        <pc:sldMkLst>
          <pc:docMk/>
          <pc:sldMk cId="1230613315" sldId="2147480416"/>
        </pc:sldMkLst>
        <pc:spChg chg="mod">
          <ac:chgData name="Yoel Kortick" userId="167978f5-7f40-4909-85d5-d4149554ad4e" providerId="ADAL" clId="{289790B2-A8E7-497E-9919-D79B78F17A81}" dt="2024-04-19T05:42:40.867" v="63" actId="15"/>
          <ac:spMkLst>
            <pc:docMk/>
            <pc:sldMk cId="1230613315" sldId="2147480416"/>
            <ac:spMk id="10" creationId="{08BBD040-26CC-693E-E7F3-31441B13AF6C}"/>
          </ac:spMkLst>
        </pc:spChg>
      </pc:sldChg>
      <pc:sldChg chg="modSp mod">
        <pc:chgData name="Yoel Kortick" userId="167978f5-7f40-4909-85d5-d4149554ad4e" providerId="ADAL" clId="{289790B2-A8E7-497E-9919-D79B78F17A81}" dt="2024-04-19T11:37:55.204" v="2587" actId="6549"/>
        <pc:sldMkLst>
          <pc:docMk/>
          <pc:sldMk cId="2711077615" sldId="2147480430"/>
        </pc:sldMkLst>
        <pc:spChg chg="mod">
          <ac:chgData name="Yoel Kortick" userId="167978f5-7f40-4909-85d5-d4149554ad4e" providerId="ADAL" clId="{289790B2-A8E7-497E-9919-D79B78F17A81}" dt="2024-04-19T11:37:55.204" v="2587" actId="6549"/>
          <ac:spMkLst>
            <pc:docMk/>
            <pc:sldMk cId="2711077615" sldId="2147480430"/>
            <ac:spMk id="5" creationId="{00000000-0000-0000-0000-000000000000}"/>
          </ac:spMkLst>
        </pc:spChg>
      </pc:sldChg>
      <pc:sldChg chg="del">
        <pc:chgData name="Yoel Kortick" userId="167978f5-7f40-4909-85d5-d4149554ad4e" providerId="ADAL" clId="{289790B2-A8E7-497E-9919-D79B78F17A81}" dt="2024-04-19T11:38:29.143" v="2589" actId="47"/>
        <pc:sldMkLst>
          <pc:docMk/>
          <pc:sldMk cId="3060676145" sldId="2147480432"/>
        </pc:sldMkLst>
      </pc:sldChg>
      <pc:sldChg chg="delSp modSp mod">
        <pc:chgData name="Yoel Kortick" userId="167978f5-7f40-4909-85d5-d4149554ad4e" providerId="ADAL" clId="{289790B2-A8E7-497E-9919-D79B78F17A81}" dt="2024-04-19T11:00:53.269" v="1505" actId="20577"/>
        <pc:sldMkLst>
          <pc:docMk/>
          <pc:sldMk cId="4224306853" sldId="2147480476"/>
        </pc:sldMkLst>
        <pc:spChg chg="mod">
          <ac:chgData name="Yoel Kortick" userId="167978f5-7f40-4909-85d5-d4149554ad4e" providerId="ADAL" clId="{289790B2-A8E7-497E-9919-D79B78F17A81}" dt="2024-04-19T10:29:41.358" v="192"/>
          <ac:spMkLst>
            <pc:docMk/>
            <pc:sldMk cId="4224306853" sldId="2147480476"/>
            <ac:spMk id="4" creationId="{96ED5CD9-D5DE-16A7-B4F2-81F2DB25CD79}"/>
          </ac:spMkLst>
        </pc:spChg>
        <pc:spChg chg="del">
          <ac:chgData name="Yoel Kortick" userId="167978f5-7f40-4909-85d5-d4149554ad4e" providerId="ADAL" clId="{289790B2-A8E7-497E-9919-D79B78F17A81}" dt="2024-04-19T10:29:49.734" v="193" actId="478"/>
          <ac:spMkLst>
            <pc:docMk/>
            <pc:sldMk cId="4224306853" sldId="2147480476"/>
            <ac:spMk id="6" creationId="{29DBB39C-2BF6-8092-CF37-BFB9F08E4C75}"/>
          </ac:spMkLst>
        </pc:spChg>
        <pc:spChg chg="mod">
          <ac:chgData name="Yoel Kortick" userId="167978f5-7f40-4909-85d5-d4149554ad4e" providerId="ADAL" clId="{289790B2-A8E7-497E-9919-D79B78F17A81}" dt="2024-04-19T11:00:53.269" v="1505" actId="20577"/>
          <ac:spMkLst>
            <pc:docMk/>
            <pc:sldMk cId="4224306853" sldId="2147480476"/>
            <ac:spMk id="10" creationId="{FB4BB4E3-8E41-D386-9377-9246479C5F9F}"/>
          </ac:spMkLst>
        </pc:spChg>
      </pc:sldChg>
      <pc:sldChg chg="modSp">
        <pc:chgData name="Yoel Kortick" userId="167978f5-7f40-4909-85d5-d4149554ad4e" providerId="ADAL" clId="{289790B2-A8E7-497E-9919-D79B78F17A81}" dt="2024-04-19T10:29:41.358" v="192"/>
        <pc:sldMkLst>
          <pc:docMk/>
          <pc:sldMk cId="2944208059" sldId="2147480478"/>
        </pc:sldMkLst>
        <pc:spChg chg="mod">
          <ac:chgData name="Yoel Kortick" userId="167978f5-7f40-4909-85d5-d4149554ad4e" providerId="ADAL" clId="{289790B2-A8E7-497E-9919-D79B78F17A81}" dt="2024-04-19T10:29:41.358" v="192"/>
          <ac:spMkLst>
            <pc:docMk/>
            <pc:sldMk cId="2944208059" sldId="2147480478"/>
            <ac:spMk id="5" creationId="{66DD1DE1-D408-A2F6-2266-BE258AE0C3FF}"/>
          </ac:spMkLst>
        </pc:spChg>
      </pc:sldChg>
      <pc:sldChg chg="del">
        <pc:chgData name="Yoel Kortick" userId="167978f5-7f40-4909-85d5-d4149554ad4e" providerId="ADAL" clId="{289790B2-A8E7-497E-9919-D79B78F17A81}" dt="2024-04-19T11:38:29.143" v="2589" actId="47"/>
        <pc:sldMkLst>
          <pc:docMk/>
          <pc:sldMk cId="3695620586" sldId="2147480480"/>
        </pc:sldMkLst>
      </pc:sldChg>
      <pc:sldChg chg="del">
        <pc:chgData name="Yoel Kortick" userId="167978f5-7f40-4909-85d5-d4149554ad4e" providerId="ADAL" clId="{289790B2-A8E7-497E-9919-D79B78F17A81}" dt="2024-04-19T11:38:29.143" v="2589" actId="47"/>
        <pc:sldMkLst>
          <pc:docMk/>
          <pc:sldMk cId="904595637" sldId="2147480482"/>
        </pc:sldMkLst>
      </pc:sldChg>
      <pc:sldChg chg="del">
        <pc:chgData name="Yoel Kortick" userId="167978f5-7f40-4909-85d5-d4149554ad4e" providerId="ADAL" clId="{289790B2-A8E7-497E-9919-D79B78F17A81}" dt="2024-04-19T11:38:29.143" v="2589" actId="47"/>
        <pc:sldMkLst>
          <pc:docMk/>
          <pc:sldMk cId="1964126187" sldId="2147480501"/>
        </pc:sldMkLst>
      </pc:sldChg>
      <pc:sldChg chg="del">
        <pc:chgData name="Yoel Kortick" userId="167978f5-7f40-4909-85d5-d4149554ad4e" providerId="ADAL" clId="{289790B2-A8E7-497E-9919-D79B78F17A81}" dt="2024-04-19T11:38:29.143" v="2589" actId="47"/>
        <pc:sldMkLst>
          <pc:docMk/>
          <pc:sldMk cId="76099940" sldId="2147480504"/>
        </pc:sldMkLst>
      </pc:sldChg>
      <pc:sldChg chg="del">
        <pc:chgData name="Yoel Kortick" userId="167978f5-7f40-4909-85d5-d4149554ad4e" providerId="ADAL" clId="{289790B2-A8E7-497E-9919-D79B78F17A81}" dt="2024-04-19T11:38:29.143" v="2589" actId="47"/>
        <pc:sldMkLst>
          <pc:docMk/>
          <pc:sldMk cId="1217526013" sldId="2147480506"/>
        </pc:sldMkLst>
      </pc:sldChg>
      <pc:sldChg chg="del">
        <pc:chgData name="Yoel Kortick" userId="167978f5-7f40-4909-85d5-d4149554ad4e" providerId="ADAL" clId="{289790B2-A8E7-497E-9919-D79B78F17A81}" dt="2024-04-19T11:38:29.143" v="2589" actId="47"/>
        <pc:sldMkLst>
          <pc:docMk/>
          <pc:sldMk cId="1664229750" sldId="2147480507"/>
        </pc:sldMkLst>
      </pc:sldChg>
      <pc:sldChg chg="del">
        <pc:chgData name="Yoel Kortick" userId="167978f5-7f40-4909-85d5-d4149554ad4e" providerId="ADAL" clId="{289790B2-A8E7-497E-9919-D79B78F17A81}" dt="2024-04-19T11:38:29.143" v="2589" actId="47"/>
        <pc:sldMkLst>
          <pc:docMk/>
          <pc:sldMk cId="3414627371" sldId="2147480508"/>
        </pc:sldMkLst>
      </pc:sldChg>
      <pc:sldChg chg="modSp mod">
        <pc:chgData name="Yoel Kortick" userId="167978f5-7f40-4909-85d5-d4149554ad4e" providerId="ADAL" clId="{289790B2-A8E7-497E-9919-D79B78F17A81}" dt="2024-04-19T05:41:44.933" v="22" actId="20577"/>
        <pc:sldMkLst>
          <pc:docMk/>
          <pc:sldMk cId="773508014" sldId="2147480527"/>
        </pc:sldMkLst>
        <pc:spChg chg="mod">
          <ac:chgData name="Yoel Kortick" userId="167978f5-7f40-4909-85d5-d4149554ad4e" providerId="ADAL" clId="{289790B2-A8E7-497E-9919-D79B78F17A81}" dt="2024-04-19T05:41:44.933" v="22" actId="20577"/>
          <ac:spMkLst>
            <pc:docMk/>
            <pc:sldMk cId="773508014" sldId="2147480527"/>
            <ac:spMk id="10" creationId="{26749F7F-7CD2-06BC-E3A7-702286BFBB32}"/>
          </ac:spMkLst>
        </pc:spChg>
      </pc:sldChg>
      <pc:sldChg chg="modSp del">
        <pc:chgData name="Yoel Kortick" userId="167978f5-7f40-4909-85d5-d4149554ad4e" providerId="ADAL" clId="{289790B2-A8E7-497E-9919-D79B78F17A81}" dt="2024-04-19T10:29:56.936" v="194" actId="47"/>
        <pc:sldMkLst>
          <pc:docMk/>
          <pc:sldMk cId="2238404202" sldId="2147480528"/>
        </pc:sldMkLst>
        <pc:spChg chg="mod">
          <ac:chgData name="Yoel Kortick" userId="167978f5-7f40-4909-85d5-d4149554ad4e" providerId="ADAL" clId="{289790B2-A8E7-497E-9919-D79B78F17A81}" dt="2024-04-19T10:29:41.358" v="192"/>
          <ac:spMkLst>
            <pc:docMk/>
            <pc:sldMk cId="2238404202" sldId="2147480528"/>
            <ac:spMk id="4" creationId="{2F330B9B-07E7-F8AE-1F03-0DBE90AF9A8C}"/>
          </ac:spMkLst>
        </pc:spChg>
      </pc:sldChg>
      <pc:sldChg chg="modSp del">
        <pc:chgData name="Yoel Kortick" userId="167978f5-7f40-4909-85d5-d4149554ad4e" providerId="ADAL" clId="{289790B2-A8E7-497E-9919-D79B78F17A81}" dt="2024-04-19T10:29:56.936" v="194" actId="47"/>
        <pc:sldMkLst>
          <pc:docMk/>
          <pc:sldMk cId="3514825228" sldId="2147480529"/>
        </pc:sldMkLst>
        <pc:spChg chg="mod">
          <ac:chgData name="Yoel Kortick" userId="167978f5-7f40-4909-85d5-d4149554ad4e" providerId="ADAL" clId="{289790B2-A8E7-497E-9919-D79B78F17A81}" dt="2024-04-19T10:29:41.358" v="192"/>
          <ac:spMkLst>
            <pc:docMk/>
            <pc:sldMk cId="3514825228" sldId="2147480529"/>
            <ac:spMk id="4" creationId="{93DA75C1-A8AF-4780-1D14-EA98570B0039}"/>
          </ac:spMkLst>
        </pc:spChg>
      </pc:sldChg>
      <pc:sldChg chg="modSp del">
        <pc:chgData name="Yoel Kortick" userId="167978f5-7f40-4909-85d5-d4149554ad4e" providerId="ADAL" clId="{289790B2-A8E7-497E-9919-D79B78F17A81}" dt="2024-04-19T10:29:56.936" v="194" actId="47"/>
        <pc:sldMkLst>
          <pc:docMk/>
          <pc:sldMk cId="2240172574" sldId="2147480530"/>
        </pc:sldMkLst>
        <pc:spChg chg="mod">
          <ac:chgData name="Yoel Kortick" userId="167978f5-7f40-4909-85d5-d4149554ad4e" providerId="ADAL" clId="{289790B2-A8E7-497E-9919-D79B78F17A81}" dt="2024-04-19T10:29:41.358" v="192"/>
          <ac:spMkLst>
            <pc:docMk/>
            <pc:sldMk cId="2240172574" sldId="2147480530"/>
            <ac:spMk id="4" creationId="{1411E51F-5B1B-5D17-FE74-53F469619B7E}"/>
          </ac:spMkLst>
        </pc:spChg>
      </pc:sldChg>
      <pc:sldChg chg="modSp del">
        <pc:chgData name="Yoel Kortick" userId="167978f5-7f40-4909-85d5-d4149554ad4e" providerId="ADAL" clId="{289790B2-A8E7-497E-9919-D79B78F17A81}" dt="2024-04-19T10:29:56.936" v="194" actId="47"/>
        <pc:sldMkLst>
          <pc:docMk/>
          <pc:sldMk cId="3776766730" sldId="2147480531"/>
        </pc:sldMkLst>
        <pc:spChg chg="mod">
          <ac:chgData name="Yoel Kortick" userId="167978f5-7f40-4909-85d5-d4149554ad4e" providerId="ADAL" clId="{289790B2-A8E7-497E-9919-D79B78F17A81}" dt="2024-04-19T10:29:41.358" v="192"/>
          <ac:spMkLst>
            <pc:docMk/>
            <pc:sldMk cId="3776766730" sldId="2147480531"/>
            <ac:spMk id="4" creationId="{E1A007CF-F5B4-7AF1-1590-3FFCC8FFF920}"/>
          </ac:spMkLst>
        </pc:spChg>
      </pc:sldChg>
      <pc:sldChg chg="modSp del">
        <pc:chgData name="Yoel Kortick" userId="167978f5-7f40-4909-85d5-d4149554ad4e" providerId="ADAL" clId="{289790B2-A8E7-497E-9919-D79B78F17A81}" dt="2024-04-19T10:29:56.936" v="194" actId="47"/>
        <pc:sldMkLst>
          <pc:docMk/>
          <pc:sldMk cId="653403952" sldId="2147480532"/>
        </pc:sldMkLst>
        <pc:spChg chg="mod">
          <ac:chgData name="Yoel Kortick" userId="167978f5-7f40-4909-85d5-d4149554ad4e" providerId="ADAL" clId="{289790B2-A8E7-497E-9919-D79B78F17A81}" dt="2024-04-19T10:29:41.358" v="192"/>
          <ac:spMkLst>
            <pc:docMk/>
            <pc:sldMk cId="653403952" sldId="2147480532"/>
            <ac:spMk id="4" creationId="{BAF85235-A392-EE4E-497E-274CD0D1D8E6}"/>
          </ac:spMkLst>
        </pc:spChg>
      </pc:sldChg>
      <pc:sldChg chg="modSp del">
        <pc:chgData name="Yoel Kortick" userId="167978f5-7f40-4909-85d5-d4149554ad4e" providerId="ADAL" clId="{289790B2-A8E7-497E-9919-D79B78F17A81}" dt="2024-04-19T10:29:56.936" v="194" actId="47"/>
        <pc:sldMkLst>
          <pc:docMk/>
          <pc:sldMk cId="3137796009" sldId="2147480533"/>
        </pc:sldMkLst>
        <pc:spChg chg="mod">
          <ac:chgData name="Yoel Kortick" userId="167978f5-7f40-4909-85d5-d4149554ad4e" providerId="ADAL" clId="{289790B2-A8E7-497E-9919-D79B78F17A81}" dt="2024-04-19T10:29:41.358" v="192"/>
          <ac:spMkLst>
            <pc:docMk/>
            <pc:sldMk cId="3137796009" sldId="2147480533"/>
            <ac:spMk id="4" creationId="{FFF6FD85-4518-8616-4591-92303670BF8C}"/>
          </ac:spMkLst>
        </pc:spChg>
      </pc:sldChg>
      <pc:sldChg chg="modSp del">
        <pc:chgData name="Yoel Kortick" userId="167978f5-7f40-4909-85d5-d4149554ad4e" providerId="ADAL" clId="{289790B2-A8E7-497E-9919-D79B78F17A81}" dt="2024-04-19T10:29:56.936" v="194" actId="47"/>
        <pc:sldMkLst>
          <pc:docMk/>
          <pc:sldMk cId="4017983060" sldId="2147480534"/>
        </pc:sldMkLst>
        <pc:spChg chg="mod">
          <ac:chgData name="Yoel Kortick" userId="167978f5-7f40-4909-85d5-d4149554ad4e" providerId="ADAL" clId="{289790B2-A8E7-497E-9919-D79B78F17A81}" dt="2024-04-19T10:29:41.358" v="192"/>
          <ac:spMkLst>
            <pc:docMk/>
            <pc:sldMk cId="4017983060" sldId="2147480534"/>
            <ac:spMk id="4" creationId="{2DE8539A-B688-1AE1-D6C1-74E1C9704CF4}"/>
          </ac:spMkLst>
        </pc:spChg>
      </pc:sldChg>
      <pc:sldChg chg="del">
        <pc:chgData name="Yoel Kortick" userId="167978f5-7f40-4909-85d5-d4149554ad4e" providerId="ADAL" clId="{289790B2-A8E7-497E-9919-D79B78F17A81}" dt="2024-04-19T11:38:29.143" v="2589" actId="47"/>
        <pc:sldMkLst>
          <pc:docMk/>
          <pc:sldMk cId="2012620783" sldId="2147480535"/>
        </pc:sldMkLst>
      </pc:sldChg>
      <pc:sldChg chg="del">
        <pc:chgData name="Yoel Kortick" userId="167978f5-7f40-4909-85d5-d4149554ad4e" providerId="ADAL" clId="{289790B2-A8E7-497E-9919-D79B78F17A81}" dt="2024-04-19T11:38:29.143" v="2589" actId="47"/>
        <pc:sldMkLst>
          <pc:docMk/>
          <pc:sldMk cId="2149199659" sldId="2147480536"/>
        </pc:sldMkLst>
      </pc:sldChg>
      <pc:sldChg chg="del">
        <pc:chgData name="Yoel Kortick" userId="167978f5-7f40-4909-85d5-d4149554ad4e" providerId="ADAL" clId="{289790B2-A8E7-497E-9919-D79B78F17A81}" dt="2024-04-19T11:38:29.143" v="2589" actId="47"/>
        <pc:sldMkLst>
          <pc:docMk/>
          <pc:sldMk cId="3438148005" sldId="2147480537"/>
        </pc:sldMkLst>
      </pc:sldChg>
      <pc:sldChg chg="del">
        <pc:chgData name="Yoel Kortick" userId="167978f5-7f40-4909-85d5-d4149554ad4e" providerId="ADAL" clId="{289790B2-A8E7-497E-9919-D79B78F17A81}" dt="2024-04-19T11:38:29.143" v="2589" actId="47"/>
        <pc:sldMkLst>
          <pc:docMk/>
          <pc:sldMk cId="338540676" sldId="2147480538"/>
        </pc:sldMkLst>
      </pc:sldChg>
      <pc:sldChg chg="del">
        <pc:chgData name="Yoel Kortick" userId="167978f5-7f40-4909-85d5-d4149554ad4e" providerId="ADAL" clId="{289790B2-A8E7-497E-9919-D79B78F17A81}" dt="2024-04-19T11:38:29.143" v="2589" actId="47"/>
        <pc:sldMkLst>
          <pc:docMk/>
          <pc:sldMk cId="160800595" sldId="2147480539"/>
        </pc:sldMkLst>
      </pc:sldChg>
      <pc:sldChg chg="del">
        <pc:chgData name="Yoel Kortick" userId="167978f5-7f40-4909-85d5-d4149554ad4e" providerId="ADAL" clId="{289790B2-A8E7-497E-9919-D79B78F17A81}" dt="2024-04-19T11:38:29.143" v="2589" actId="47"/>
        <pc:sldMkLst>
          <pc:docMk/>
          <pc:sldMk cId="4122268423" sldId="2147480540"/>
        </pc:sldMkLst>
      </pc:sldChg>
      <pc:sldChg chg="del">
        <pc:chgData name="Yoel Kortick" userId="167978f5-7f40-4909-85d5-d4149554ad4e" providerId="ADAL" clId="{289790B2-A8E7-497E-9919-D79B78F17A81}" dt="2024-04-19T11:38:29.143" v="2589" actId="47"/>
        <pc:sldMkLst>
          <pc:docMk/>
          <pc:sldMk cId="724120230" sldId="2147480541"/>
        </pc:sldMkLst>
      </pc:sldChg>
      <pc:sldChg chg="del">
        <pc:chgData name="Yoel Kortick" userId="167978f5-7f40-4909-85d5-d4149554ad4e" providerId="ADAL" clId="{289790B2-A8E7-497E-9919-D79B78F17A81}" dt="2024-04-19T11:38:29.143" v="2589" actId="47"/>
        <pc:sldMkLst>
          <pc:docMk/>
          <pc:sldMk cId="1480314265" sldId="2147480542"/>
        </pc:sldMkLst>
      </pc:sldChg>
      <pc:sldChg chg="del">
        <pc:chgData name="Yoel Kortick" userId="167978f5-7f40-4909-85d5-d4149554ad4e" providerId="ADAL" clId="{289790B2-A8E7-497E-9919-D79B78F17A81}" dt="2024-04-19T11:38:29.143" v="2589" actId="47"/>
        <pc:sldMkLst>
          <pc:docMk/>
          <pc:sldMk cId="691738881" sldId="2147480543"/>
        </pc:sldMkLst>
      </pc:sldChg>
      <pc:sldChg chg="del">
        <pc:chgData name="Yoel Kortick" userId="167978f5-7f40-4909-85d5-d4149554ad4e" providerId="ADAL" clId="{289790B2-A8E7-497E-9919-D79B78F17A81}" dt="2024-04-19T11:38:29.143" v="2589" actId="47"/>
        <pc:sldMkLst>
          <pc:docMk/>
          <pc:sldMk cId="340027399" sldId="2147480544"/>
        </pc:sldMkLst>
      </pc:sldChg>
      <pc:sldChg chg="del">
        <pc:chgData name="Yoel Kortick" userId="167978f5-7f40-4909-85d5-d4149554ad4e" providerId="ADAL" clId="{289790B2-A8E7-497E-9919-D79B78F17A81}" dt="2024-04-19T11:38:29.143" v="2589" actId="47"/>
        <pc:sldMkLst>
          <pc:docMk/>
          <pc:sldMk cId="1476020854" sldId="2147480545"/>
        </pc:sldMkLst>
      </pc:sldChg>
      <pc:sldChg chg="del">
        <pc:chgData name="Yoel Kortick" userId="167978f5-7f40-4909-85d5-d4149554ad4e" providerId="ADAL" clId="{289790B2-A8E7-497E-9919-D79B78F17A81}" dt="2024-04-19T11:38:29.143" v="2589" actId="47"/>
        <pc:sldMkLst>
          <pc:docMk/>
          <pc:sldMk cId="2784465454" sldId="2147480546"/>
        </pc:sldMkLst>
      </pc:sldChg>
      <pc:sldChg chg="del">
        <pc:chgData name="Yoel Kortick" userId="167978f5-7f40-4909-85d5-d4149554ad4e" providerId="ADAL" clId="{289790B2-A8E7-497E-9919-D79B78F17A81}" dt="2024-04-19T11:38:29.143" v="2589" actId="47"/>
        <pc:sldMkLst>
          <pc:docMk/>
          <pc:sldMk cId="395732014" sldId="2147480547"/>
        </pc:sldMkLst>
      </pc:sldChg>
      <pc:sldChg chg="del">
        <pc:chgData name="Yoel Kortick" userId="167978f5-7f40-4909-85d5-d4149554ad4e" providerId="ADAL" clId="{289790B2-A8E7-497E-9919-D79B78F17A81}" dt="2024-04-19T11:38:29.143" v="2589" actId="47"/>
        <pc:sldMkLst>
          <pc:docMk/>
          <pc:sldMk cId="3375066278" sldId="2147480548"/>
        </pc:sldMkLst>
      </pc:sldChg>
      <pc:sldChg chg="del">
        <pc:chgData name="Yoel Kortick" userId="167978f5-7f40-4909-85d5-d4149554ad4e" providerId="ADAL" clId="{289790B2-A8E7-497E-9919-D79B78F17A81}" dt="2024-04-19T11:38:29.143" v="2589" actId="47"/>
        <pc:sldMkLst>
          <pc:docMk/>
          <pc:sldMk cId="1219894768" sldId="2147480549"/>
        </pc:sldMkLst>
      </pc:sldChg>
      <pc:sldChg chg="del">
        <pc:chgData name="Yoel Kortick" userId="167978f5-7f40-4909-85d5-d4149554ad4e" providerId="ADAL" clId="{289790B2-A8E7-497E-9919-D79B78F17A81}" dt="2024-04-19T11:38:29.143" v="2589" actId="47"/>
        <pc:sldMkLst>
          <pc:docMk/>
          <pc:sldMk cId="1016379178" sldId="2147480550"/>
        </pc:sldMkLst>
      </pc:sldChg>
      <pc:sldChg chg="del">
        <pc:chgData name="Yoel Kortick" userId="167978f5-7f40-4909-85d5-d4149554ad4e" providerId="ADAL" clId="{289790B2-A8E7-497E-9919-D79B78F17A81}" dt="2024-04-19T11:38:29.143" v="2589" actId="47"/>
        <pc:sldMkLst>
          <pc:docMk/>
          <pc:sldMk cId="3660324803" sldId="2147480551"/>
        </pc:sldMkLst>
      </pc:sldChg>
      <pc:sldChg chg="del">
        <pc:chgData name="Yoel Kortick" userId="167978f5-7f40-4909-85d5-d4149554ad4e" providerId="ADAL" clId="{289790B2-A8E7-497E-9919-D79B78F17A81}" dt="2024-04-19T11:38:29.143" v="2589" actId="47"/>
        <pc:sldMkLst>
          <pc:docMk/>
          <pc:sldMk cId="154592895" sldId="2147480552"/>
        </pc:sldMkLst>
      </pc:sldChg>
      <pc:sldChg chg="del">
        <pc:chgData name="Yoel Kortick" userId="167978f5-7f40-4909-85d5-d4149554ad4e" providerId="ADAL" clId="{289790B2-A8E7-497E-9919-D79B78F17A81}" dt="2024-04-19T11:38:29.143" v="2589" actId="47"/>
        <pc:sldMkLst>
          <pc:docMk/>
          <pc:sldMk cId="745314598" sldId="2147480553"/>
        </pc:sldMkLst>
      </pc:sldChg>
      <pc:sldChg chg="del">
        <pc:chgData name="Yoel Kortick" userId="167978f5-7f40-4909-85d5-d4149554ad4e" providerId="ADAL" clId="{289790B2-A8E7-497E-9919-D79B78F17A81}" dt="2024-04-19T11:38:29.143" v="2589" actId="47"/>
        <pc:sldMkLst>
          <pc:docMk/>
          <pc:sldMk cId="3715816213" sldId="2147480554"/>
        </pc:sldMkLst>
      </pc:sldChg>
      <pc:sldChg chg="del">
        <pc:chgData name="Yoel Kortick" userId="167978f5-7f40-4909-85d5-d4149554ad4e" providerId="ADAL" clId="{289790B2-A8E7-497E-9919-D79B78F17A81}" dt="2024-04-19T11:38:29.143" v="2589" actId="47"/>
        <pc:sldMkLst>
          <pc:docMk/>
          <pc:sldMk cId="1169054441" sldId="2147480555"/>
        </pc:sldMkLst>
      </pc:sldChg>
      <pc:sldChg chg="del">
        <pc:chgData name="Yoel Kortick" userId="167978f5-7f40-4909-85d5-d4149554ad4e" providerId="ADAL" clId="{289790B2-A8E7-497E-9919-D79B78F17A81}" dt="2024-04-19T11:38:29.143" v="2589" actId="47"/>
        <pc:sldMkLst>
          <pc:docMk/>
          <pc:sldMk cId="1201782387" sldId="2147480556"/>
        </pc:sldMkLst>
      </pc:sldChg>
      <pc:sldChg chg="del">
        <pc:chgData name="Yoel Kortick" userId="167978f5-7f40-4909-85d5-d4149554ad4e" providerId="ADAL" clId="{289790B2-A8E7-497E-9919-D79B78F17A81}" dt="2024-04-19T11:38:29.143" v="2589" actId="47"/>
        <pc:sldMkLst>
          <pc:docMk/>
          <pc:sldMk cId="932842992" sldId="2147480557"/>
        </pc:sldMkLst>
      </pc:sldChg>
      <pc:sldChg chg="del">
        <pc:chgData name="Yoel Kortick" userId="167978f5-7f40-4909-85d5-d4149554ad4e" providerId="ADAL" clId="{289790B2-A8E7-497E-9919-D79B78F17A81}" dt="2024-04-19T11:38:29.143" v="2589" actId="47"/>
        <pc:sldMkLst>
          <pc:docMk/>
          <pc:sldMk cId="1635381117" sldId="2147480558"/>
        </pc:sldMkLst>
      </pc:sldChg>
      <pc:sldChg chg="del">
        <pc:chgData name="Yoel Kortick" userId="167978f5-7f40-4909-85d5-d4149554ad4e" providerId="ADAL" clId="{289790B2-A8E7-497E-9919-D79B78F17A81}" dt="2024-04-19T11:38:29.143" v="2589" actId="47"/>
        <pc:sldMkLst>
          <pc:docMk/>
          <pc:sldMk cId="4267725273" sldId="2147480559"/>
        </pc:sldMkLst>
      </pc:sldChg>
      <pc:sldChg chg="del">
        <pc:chgData name="Yoel Kortick" userId="167978f5-7f40-4909-85d5-d4149554ad4e" providerId="ADAL" clId="{289790B2-A8E7-497E-9919-D79B78F17A81}" dt="2024-04-19T11:38:29.143" v="2589" actId="47"/>
        <pc:sldMkLst>
          <pc:docMk/>
          <pc:sldMk cId="2271722886" sldId="2147480560"/>
        </pc:sldMkLst>
      </pc:sldChg>
      <pc:sldChg chg="del">
        <pc:chgData name="Yoel Kortick" userId="167978f5-7f40-4909-85d5-d4149554ad4e" providerId="ADAL" clId="{289790B2-A8E7-497E-9919-D79B78F17A81}" dt="2024-04-19T11:38:29.143" v="2589" actId="47"/>
        <pc:sldMkLst>
          <pc:docMk/>
          <pc:sldMk cId="736809612" sldId="2147480561"/>
        </pc:sldMkLst>
      </pc:sldChg>
      <pc:sldChg chg="del">
        <pc:chgData name="Yoel Kortick" userId="167978f5-7f40-4909-85d5-d4149554ad4e" providerId="ADAL" clId="{289790B2-A8E7-497E-9919-D79B78F17A81}" dt="2024-04-19T11:38:29.143" v="2589" actId="47"/>
        <pc:sldMkLst>
          <pc:docMk/>
          <pc:sldMk cId="3783027369" sldId="2147480562"/>
        </pc:sldMkLst>
      </pc:sldChg>
      <pc:sldChg chg="del">
        <pc:chgData name="Yoel Kortick" userId="167978f5-7f40-4909-85d5-d4149554ad4e" providerId="ADAL" clId="{289790B2-A8E7-497E-9919-D79B78F17A81}" dt="2024-04-19T11:38:29.143" v="2589" actId="47"/>
        <pc:sldMkLst>
          <pc:docMk/>
          <pc:sldMk cId="2523928051" sldId="2147480563"/>
        </pc:sldMkLst>
      </pc:sldChg>
      <pc:sldChg chg="del">
        <pc:chgData name="Yoel Kortick" userId="167978f5-7f40-4909-85d5-d4149554ad4e" providerId="ADAL" clId="{289790B2-A8E7-497E-9919-D79B78F17A81}" dt="2024-04-19T11:38:29.143" v="2589" actId="47"/>
        <pc:sldMkLst>
          <pc:docMk/>
          <pc:sldMk cId="2585961367" sldId="2147480565"/>
        </pc:sldMkLst>
      </pc:sldChg>
      <pc:sldChg chg="del">
        <pc:chgData name="Yoel Kortick" userId="167978f5-7f40-4909-85d5-d4149554ad4e" providerId="ADAL" clId="{289790B2-A8E7-497E-9919-D79B78F17A81}" dt="2024-04-19T11:38:29.143" v="2589" actId="47"/>
        <pc:sldMkLst>
          <pc:docMk/>
          <pc:sldMk cId="2314173695" sldId="2147480566"/>
        </pc:sldMkLst>
      </pc:sldChg>
      <pc:sldChg chg="del">
        <pc:chgData name="Yoel Kortick" userId="167978f5-7f40-4909-85d5-d4149554ad4e" providerId="ADAL" clId="{289790B2-A8E7-497E-9919-D79B78F17A81}" dt="2024-04-19T11:38:29.143" v="2589" actId="47"/>
        <pc:sldMkLst>
          <pc:docMk/>
          <pc:sldMk cId="4041506754" sldId="2147480567"/>
        </pc:sldMkLst>
      </pc:sldChg>
      <pc:sldChg chg="del">
        <pc:chgData name="Yoel Kortick" userId="167978f5-7f40-4909-85d5-d4149554ad4e" providerId="ADAL" clId="{289790B2-A8E7-497E-9919-D79B78F17A81}" dt="2024-04-19T11:38:29.143" v="2589" actId="47"/>
        <pc:sldMkLst>
          <pc:docMk/>
          <pc:sldMk cId="363473076" sldId="2147480568"/>
        </pc:sldMkLst>
      </pc:sldChg>
      <pc:sldChg chg="del">
        <pc:chgData name="Yoel Kortick" userId="167978f5-7f40-4909-85d5-d4149554ad4e" providerId="ADAL" clId="{289790B2-A8E7-497E-9919-D79B78F17A81}" dt="2024-04-19T11:38:29.143" v="2589" actId="47"/>
        <pc:sldMkLst>
          <pc:docMk/>
          <pc:sldMk cId="622943712" sldId="2147480569"/>
        </pc:sldMkLst>
      </pc:sldChg>
      <pc:sldChg chg="del">
        <pc:chgData name="Yoel Kortick" userId="167978f5-7f40-4909-85d5-d4149554ad4e" providerId="ADAL" clId="{289790B2-A8E7-497E-9919-D79B78F17A81}" dt="2024-04-19T11:38:29.143" v="2589" actId="47"/>
        <pc:sldMkLst>
          <pc:docMk/>
          <pc:sldMk cId="1026796876" sldId="2147480570"/>
        </pc:sldMkLst>
      </pc:sldChg>
      <pc:sldChg chg="del">
        <pc:chgData name="Yoel Kortick" userId="167978f5-7f40-4909-85d5-d4149554ad4e" providerId="ADAL" clId="{289790B2-A8E7-497E-9919-D79B78F17A81}" dt="2024-04-19T11:38:29.143" v="2589" actId="47"/>
        <pc:sldMkLst>
          <pc:docMk/>
          <pc:sldMk cId="840725173" sldId="2147480571"/>
        </pc:sldMkLst>
      </pc:sldChg>
      <pc:sldChg chg="del">
        <pc:chgData name="Yoel Kortick" userId="167978f5-7f40-4909-85d5-d4149554ad4e" providerId="ADAL" clId="{289790B2-A8E7-497E-9919-D79B78F17A81}" dt="2024-04-19T11:38:29.143" v="2589" actId="47"/>
        <pc:sldMkLst>
          <pc:docMk/>
          <pc:sldMk cId="1442689977" sldId="2147480572"/>
        </pc:sldMkLst>
      </pc:sldChg>
      <pc:sldChg chg="del">
        <pc:chgData name="Yoel Kortick" userId="167978f5-7f40-4909-85d5-d4149554ad4e" providerId="ADAL" clId="{289790B2-A8E7-497E-9919-D79B78F17A81}" dt="2024-04-19T11:38:29.143" v="2589" actId="47"/>
        <pc:sldMkLst>
          <pc:docMk/>
          <pc:sldMk cId="1729667169" sldId="2147480573"/>
        </pc:sldMkLst>
      </pc:sldChg>
      <pc:sldChg chg="del">
        <pc:chgData name="Yoel Kortick" userId="167978f5-7f40-4909-85d5-d4149554ad4e" providerId="ADAL" clId="{289790B2-A8E7-497E-9919-D79B78F17A81}" dt="2024-04-19T11:38:29.143" v="2589" actId="47"/>
        <pc:sldMkLst>
          <pc:docMk/>
          <pc:sldMk cId="3166049346" sldId="2147480574"/>
        </pc:sldMkLst>
      </pc:sldChg>
      <pc:sldChg chg="del">
        <pc:chgData name="Yoel Kortick" userId="167978f5-7f40-4909-85d5-d4149554ad4e" providerId="ADAL" clId="{289790B2-A8E7-497E-9919-D79B78F17A81}" dt="2024-04-19T11:38:29.143" v="2589" actId="47"/>
        <pc:sldMkLst>
          <pc:docMk/>
          <pc:sldMk cId="67866881" sldId="2147480575"/>
        </pc:sldMkLst>
      </pc:sldChg>
      <pc:sldChg chg="del">
        <pc:chgData name="Yoel Kortick" userId="167978f5-7f40-4909-85d5-d4149554ad4e" providerId="ADAL" clId="{289790B2-A8E7-497E-9919-D79B78F17A81}" dt="2024-04-19T11:38:29.143" v="2589" actId="47"/>
        <pc:sldMkLst>
          <pc:docMk/>
          <pc:sldMk cId="4036902629" sldId="2147480576"/>
        </pc:sldMkLst>
      </pc:sldChg>
      <pc:sldChg chg="del">
        <pc:chgData name="Yoel Kortick" userId="167978f5-7f40-4909-85d5-d4149554ad4e" providerId="ADAL" clId="{289790B2-A8E7-497E-9919-D79B78F17A81}" dt="2024-04-19T11:38:29.143" v="2589" actId="47"/>
        <pc:sldMkLst>
          <pc:docMk/>
          <pc:sldMk cId="1849287497" sldId="2147480577"/>
        </pc:sldMkLst>
      </pc:sldChg>
      <pc:sldChg chg="del">
        <pc:chgData name="Yoel Kortick" userId="167978f5-7f40-4909-85d5-d4149554ad4e" providerId="ADAL" clId="{289790B2-A8E7-497E-9919-D79B78F17A81}" dt="2024-04-19T11:38:29.143" v="2589" actId="47"/>
        <pc:sldMkLst>
          <pc:docMk/>
          <pc:sldMk cId="1563205487" sldId="2147480578"/>
        </pc:sldMkLst>
      </pc:sldChg>
      <pc:sldChg chg="del">
        <pc:chgData name="Yoel Kortick" userId="167978f5-7f40-4909-85d5-d4149554ad4e" providerId="ADAL" clId="{289790B2-A8E7-497E-9919-D79B78F17A81}" dt="2024-04-19T11:38:29.143" v="2589" actId="47"/>
        <pc:sldMkLst>
          <pc:docMk/>
          <pc:sldMk cId="1360434727" sldId="2147480579"/>
        </pc:sldMkLst>
      </pc:sldChg>
      <pc:sldChg chg="del">
        <pc:chgData name="Yoel Kortick" userId="167978f5-7f40-4909-85d5-d4149554ad4e" providerId="ADAL" clId="{289790B2-A8E7-497E-9919-D79B78F17A81}" dt="2024-04-19T11:38:29.143" v="2589" actId="47"/>
        <pc:sldMkLst>
          <pc:docMk/>
          <pc:sldMk cId="1676425035" sldId="2147480580"/>
        </pc:sldMkLst>
      </pc:sldChg>
      <pc:sldChg chg="del">
        <pc:chgData name="Yoel Kortick" userId="167978f5-7f40-4909-85d5-d4149554ad4e" providerId="ADAL" clId="{289790B2-A8E7-497E-9919-D79B78F17A81}" dt="2024-04-19T11:38:29.143" v="2589" actId="47"/>
        <pc:sldMkLst>
          <pc:docMk/>
          <pc:sldMk cId="2971279784" sldId="2147480581"/>
        </pc:sldMkLst>
      </pc:sldChg>
      <pc:sldChg chg="del">
        <pc:chgData name="Yoel Kortick" userId="167978f5-7f40-4909-85d5-d4149554ad4e" providerId="ADAL" clId="{289790B2-A8E7-497E-9919-D79B78F17A81}" dt="2024-04-19T11:38:29.143" v="2589" actId="47"/>
        <pc:sldMkLst>
          <pc:docMk/>
          <pc:sldMk cId="898563277" sldId="2147480582"/>
        </pc:sldMkLst>
      </pc:sldChg>
      <pc:sldChg chg="del">
        <pc:chgData name="Yoel Kortick" userId="167978f5-7f40-4909-85d5-d4149554ad4e" providerId="ADAL" clId="{289790B2-A8E7-497E-9919-D79B78F17A81}" dt="2024-04-19T11:38:29.143" v="2589" actId="47"/>
        <pc:sldMkLst>
          <pc:docMk/>
          <pc:sldMk cId="3007604565" sldId="2147480583"/>
        </pc:sldMkLst>
      </pc:sldChg>
      <pc:sldChg chg="modSp add mod">
        <pc:chgData name="Yoel Kortick" userId="167978f5-7f40-4909-85d5-d4149554ad4e" providerId="ADAL" clId="{289790B2-A8E7-497E-9919-D79B78F17A81}" dt="2024-04-19T05:45:58.461" v="191" actId="313"/>
        <pc:sldMkLst>
          <pc:docMk/>
          <pc:sldMk cId="2212466494" sldId="2147480584"/>
        </pc:sldMkLst>
        <pc:spChg chg="mod">
          <ac:chgData name="Yoel Kortick" userId="167978f5-7f40-4909-85d5-d4149554ad4e" providerId="ADAL" clId="{289790B2-A8E7-497E-9919-D79B78F17A81}" dt="2024-04-19T05:45:58.461" v="191" actId="313"/>
          <ac:spMkLst>
            <pc:docMk/>
            <pc:sldMk cId="2212466494" sldId="2147480584"/>
            <ac:spMk id="10" creationId="{08BBD040-26CC-693E-E7F3-31441B13AF6C}"/>
          </ac:spMkLst>
        </pc:spChg>
      </pc:sldChg>
      <pc:sldChg chg="addSp modSp add mod">
        <pc:chgData name="Yoel Kortick" userId="167978f5-7f40-4909-85d5-d4149554ad4e" providerId="ADAL" clId="{289790B2-A8E7-497E-9919-D79B78F17A81}" dt="2024-04-19T10:39:48.152" v="611" actId="313"/>
        <pc:sldMkLst>
          <pc:docMk/>
          <pc:sldMk cId="3876327453" sldId="2147480585"/>
        </pc:sldMkLst>
        <pc:spChg chg="add">
          <ac:chgData name="Yoel Kortick" userId="167978f5-7f40-4909-85d5-d4149554ad4e" providerId="ADAL" clId="{289790B2-A8E7-497E-9919-D79B78F17A81}" dt="2024-04-19T10:39:26.571" v="555" actId="11529"/>
          <ac:spMkLst>
            <pc:docMk/>
            <pc:sldMk cId="3876327453" sldId="2147480585"/>
            <ac:spMk id="6" creationId="{BBAFA0B0-A7BE-60D0-49B2-57B71EF7C0DA}"/>
          </ac:spMkLst>
        </pc:spChg>
        <pc:spChg chg="mod">
          <ac:chgData name="Yoel Kortick" userId="167978f5-7f40-4909-85d5-d4149554ad4e" providerId="ADAL" clId="{289790B2-A8E7-497E-9919-D79B78F17A81}" dt="2024-04-19T10:39:48.152" v="611" actId="313"/>
          <ac:spMkLst>
            <pc:docMk/>
            <pc:sldMk cId="3876327453" sldId="2147480585"/>
            <ac:spMk id="10" creationId="{FB4BB4E3-8E41-D386-9377-9246479C5F9F}"/>
          </ac:spMkLst>
        </pc:spChg>
        <pc:picChg chg="add mod">
          <ac:chgData name="Yoel Kortick" userId="167978f5-7f40-4909-85d5-d4149554ad4e" providerId="ADAL" clId="{289790B2-A8E7-497E-9919-D79B78F17A81}" dt="2024-04-19T10:39:20.070" v="554" actId="1076"/>
          <ac:picMkLst>
            <pc:docMk/>
            <pc:sldMk cId="3876327453" sldId="2147480585"/>
            <ac:picMk id="5" creationId="{18EED5B2-E7F1-B9C8-C19F-DE567BB6957E}"/>
          </ac:picMkLst>
        </pc:picChg>
      </pc:sldChg>
      <pc:sldChg chg="addSp delSp modSp add mod">
        <pc:chgData name="Yoel Kortick" userId="167978f5-7f40-4909-85d5-d4149554ad4e" providerId="ADAL" clId="{289790B2-A8E7-497E-9919-D79B78F17A81}" dt="2024-04-19T10:43:41.557" v="761" actId="208"/>
        <pc:sldMkLst>
          <pc:docMk/>
          <pc:sldMk cId="111547422" sldId="2147480586"/>
        </pc:sldMkLst>
        <pc:spChg chg="del">
          <ac:chgData name="Yoel Kortick" userId="167978f5-7f40-4909-85d5-d4149554ad4e" providerId="ADAL" clId="{289790B2-A8E7-497E-9919-D79B78F17A81}" dt="2024-04-19T10:43:37.180" v="760" actId="478"/>
          <ac:spMkLst>
            <pc:docMk/>
            <pc:sldMk cId="111547422" sldId="2147480586"/>
            <ac:spMk id="6" creationId="{BBAFA0B0-A7BE-60D0-49B2-57B71EF7C0DA}"/>
          </ac:spMkLst>
        </pc:spChg>
        <pc:spChg chg="add">
          <ac:chgData name="Yoel Kortick" userId="167978f5-7f40-4909-85d5-d4149554ad4e" providerId="ADAL" clId="{289790B2-A8E7-497E-9919-D79B78F17A81}" dt="2024-04-19T10:41:13.100" v="711" actId="11529"/>
          <ac:spMkLst>
            <pc:docMk/>
            <pc:sldMk cId="111547422" sldId="2147480586"/>
            <ac:spMk id="8" creationId="{9448FB4E-87A3-C7C2-D476-61CEAA325D04}"/>
          </ac:spMkLst>
        </pc:spChg>
        <pc:spChg chg="add">
          <ac:chgData name="Yoel Kortick" userId="167978f5-7f40-4909-85d5-d4149554ad4e" providerId="ADAL" clId="{289790B2-A8E7-497E-9919-D79B78F17A81}" dt="2024-04-19T10:41:17.786" v="712" actId="11529"/>
          <ac:spMkLst>
            <pc:docMk/>
            <pc:sldMk cId="111547422" sldId="2147480586"/>
            <ac:spMk id="9" creationId="{64094A70-6A0F-0165-6779-CF2E7A95C9D8}"/>
          </ac:spMkLst>
        </pc:spChg>
        <pc:spChg chg="mod">
          <ac:chgData name="Yoel Kortick" userId="167978f5-7f40-4909-85d5-d4149554ad4e" providerId="ADAL" clId="{289790B2-A8E7-497E-9919-D79B78F17A81}" dt="2024-04-19T10:40:59.333" v="709" actId="313"/>
          <ac:spMkLst>
            <pc:docMk/>
            <pc:sldMk cId="111547422" sldId="2147480586"/>
            <ac:spMk id="10" creationId="{FB4BB4E3-8E41-D386-9377-9246479C5F9F}"/>
          </ac:spMkLst>
        </pc:spChg>
        <pc:picChg chg="del">
          <ac:chgData name="Yoel Kortick" userId="167978f5-7f40-4909-85d5-d4149554ad4e" providerId="ADAL" clId="{289790B2-A8E7-497E-9919-D79B78F17A81}" dt="2024-04-19T10:40:14.385" v="613" actId="478"/>
          <ac:picMkLst>
            <pc:docMk/>
            <pc:sldMk cId="111547422" sldId="2147480586"/>
            <ac:picMk id="5" creationId="{18EED5B2-E7F1-B9C8-C19F-DE567BB6957E}"/>
          </ac:picMkLst>
        </pc:picChg>
        <pc:picChg chg="add mod ord">
          <ac:chgData name="Yoel Kortick" userId="167978f5-7f40-4909-85d5-d4149554ad4e" providerId="ADAL" clId="{289790B2-A8E7-497E-9919-D79B78F17A81}" dt="2024-04-19T10:43:41.557" v="761" actId="208"/>
          <ac:picMkLst>
            <pc:docMk/>
            <pc:sldMk cId="111547422" sldId="2147480586"/>
            <ac:picMk id="7" creationId="{F8A1EAD2-3591-F08B-7656-3A7892D69362}"/>
          </ac:picMkLst>
        </pc:picChg>
      </pc:sldChg>
      <pc:sldChg chg="addSp delSp modSp add mod">
        <pc:chgData name="Yoel Kortick" userId="167978f5-7f40-4909-85d5-d4149554ad4e" providerId="ADAL" clId="{289790B2-A8E7-497E-9919-D79B78F17A81}" dt="2024-04-19T11:12:51.235" v="1931" actId="1076"/>
        <pc:sldMkLst>
          <pc:docMk/>
          <pc:sldMk cId="2742153104" sldId="2147480587"/>
        </pc:sldMkLst>
        <pc:spChg chg="del">
          <ac:chgData name="Yoel Kortick" userId="167978f5-7f40-4909-85d5-d4149554ad4e" providerId="ADAL" clId="{289790B2-A8E7-497E-9919-D79B78F17A81}" dt="2024-04-19T10:44:15.546" v="827" actId="478"/>
          <ac:spMkLst>
            <pc:docMk/>
            <pc:sldMk cId="2742153104" sldId="2147480587"/>
            <ac:spMk id="6" creationId="{BBAFA0B0-A7BE-60D0-49B2-57B71EF7C0DA}"/>
          </ac:spMkLst>
        </pc:spChg>
        <pc:spChg chg="mod">
          <ac:chgData name="Yoel Kortick" userId="167978f5-7f40-4909-85d5-d4149554ad4e" providerId="ADAL" clId="{289790B2-A8E7-497E-9919-D79B78F17A81}" dt="2024-04-19T11:12:51.235" v="1931" actId="1076"/>
          <ac:spMkLst>
            <pc:docMk/>
            <pc:sldMk cId="2742153104" sldId="2147480587"/>
            <ac:spMk id="8" creationId="{9448FB4E-87A3-C7C2-D476-61CEAA325D04}"/>
          </ac:spMkLst>
        </pc:spChg>
        <pc:spChg chg="mod">
          <ac:chgData name="Yoel Kortick" userId="167978f5-7f40-4909-85d5-d4149554ad4e" providerId="ADAL" clId="{289790B2-A8E7-497E-9919-D79B78F17A81}" dt="2024-04-19T10:44:13.447" v="826" actId="1076"/>
          <ac:spMkLst>
            <pc:docMk/>
            <pc:sldMk cId="2742153104" sldId="2147480587"/>
            <ac:spMk id="9" creationId="{64094A70-6A0F-0165-6779-CF2E7A95C9D8}"/>
          </ac:spMkLst>
        </pc:spChg>
        <pc:spChg chg="mod">
          <ac:chgData name="Yoel Kortick" userId="167978f5-7f40-4909-85d5-d4149554ad4e" providerId="ADAL" clId="{289790B2-A8E7-497E-9919-D79B78F17A81}" dt="2024-04-19T10:43:26.832" v="756" actId="313"/>
          <ac:spMkLst>
            <pc:docMk/>
            <pc:sldMk cId="2742153104" sldId="2147480587"/>
            <ac:spMk id="10" creationId="{FB4BB4E3-8E41-D386-9377-9246479C5F9F}"/>
          </ac:spMkLst>
        </pc:spChg>
        <pc:picChg chg="add mod ord">
          <ac:chgData name="Yoel Kortick" userId="167978f5-7f40-4909-85d5-d4149554ad4e" providerId="ADAL" clId="{289790B2-A8E7-497E-9919-D79B78F17A81}" dt="2024-04-19T10:44:06.996" v="825" actId="1035"/>
          <ac:picMkLst>
            <pc:docMk/>
            <pc:sldMk cId="2742153104" sldId="2147480587"/>
            <ac:picMk id="5" creationId="{942D96E7-2F6B-D49B-77FA-FF169D1ED864}"/>
          </ac:picMkLst>
        </pc:picChg>
        <pc:picChg chg="del">
          <ac:chgData name="Yoel Kortick" userId="167978f5-7f40-4909-85d5-d4149554ad4e" providerId="ADAL" clId="{289790B2-A8E7-497E-9919-D79B78F17A81}" dt="2024-04-19T10:43:28.346" v="757" actId="478"/>
          <ac:picMkLst>
            <pc:docMk/>
            <pc:sldMk cId="2742153104" sldId="2147480587"/>
            <ac:picMk id="7" creationId="{F8A1EAD2-3591-F08B-7656-3A7892D69362}"/>
          </ac:picMkLst>
        </pc:picChg>
      </pc:sldChg>
      <pc:sldChg chg="addSp delSp modSp add mod">
        <pc:chgData name="Yoel Kortick" userId="167978f5-7f40-4909-85d5-d4149554ad4e" providerId="ADAL" clId="{289790B2-A8E7-497E-9919-D79B78F17A81}" dt="2024-04-19T10:47:34.857" v="922" actId="208"/>
        <pc:sldMkLst>
          <pc:docMk/>
          <pc:sldMk cId="1353553436" sldId="2147480588"/>
        </pc:sldMkLst>
        <pc:spChg chg="add mod">
          <ac:chgData name="Yoel Kortick" userId="167978f5-7f40-4909-85d5-d4149554ad4e" providerId="ADAL" clId="{289790B2-A8E7-497E-9919-D79B78F17A81}" dt="2024-04-19T10:47:33.142" v="921" actId="14100"/>
          <ac:spMkLst>
            <pc:docMk/>
            <pc:sldMk cId="1353553436" sldId="2147480588"/>
            <ac:spMk id="7" creationId="{CA4DDE50-ED30-326B-E51C-CE34ECCD8AE3}"/>
          </ac:spMkLst>
        </pc:spChg>
        <pc:spChg chg="mod">
          <ac:chgData name="Yoel Kortick" userId="167978f5-7f40-4909-85d5-d4149554ad4e" providerId="ADAL" clId="{289790B2-A8E7-497E-9919-D79B78F17A81}" dt="2024-04-19T10:47:24.591" v="918" actId="1038"/>
          <ac:spMkLst>
            <pc:docMk/>
            <pc:sldMk cId="1353553436" sldId="2147480588"/>
            <ac:spMk id="8" creationId="{9448FB4E-87A3-C7C2-D476-61CEAA325D04}"/>
          </ac:spMkLst>
        </pc:spChg>
        <pc:spChg chg="del">
          <ac:chgData name="Yoel Kortick" userId="167978f5-7f40-4909-85d5-d4149554ad4e" providerId="ADAL" clId="{289790B2-A8E7-497E-9919-D79B78F17A81}" dt="2024-04-19T10:47:08.445" v="891" actId="478"/>
          <ac:spMkLst>
            <pc:docMk/>
            <pc:sldMk cId="1353553436" sldId="2147480588"/>
            <ac:spMk id="9" creationId="{64094A70-6A0F-0165-6779-CF2E7A95C9D8}"/>
          </ac:spMkLst>
        </pc:spChg>
        <pc:spChg chg="mod">
          <ac:chgData name="Yoel Kortick" userId="167978f5-7f40-4909-85d5-d4149554ad4e" providerId="ADAL" clId="{289790B2-A8E7-497E-9919-D79B78F17A81}" dt="2024-04-19T10:46:41.447" v="889" actId="313"/>
          <ac:spMkLst>
            <pc:docMk/>
            <pc:sldMk cId="1353553436" sldId="2147480588"/>
            <ac:spMk id="10" creationId="{FB4BB4E3-8E41-D386-9377-9246479C5F9F}"/>
          </ac:spMkLst>
        </pc:spChg>
        <pc:picChg chg="del">
          <ac:chgData name="Yoel Kortick" userId="167978f5-7f40-4909-85d5-d4149554ad4e" providerId="ADAL" clId="{289790B2-A8E7-497E-9919-D79B78F17A81}" dt="2024-04-19T10:46:43.393" v="890" actId="478"/>
          <ac:picMkLst>
            <pc:docMk/>
            <pc:sldMk cId="1353553436" sldId="2147480588"/>
            <ac:picMk id="5" creationId="{942D96E7-2F6B-D49B-77FA-FF169D1ED864}"/>
          </ac:picMkLst>
        </pc:picChg>
        <pc:picChg chg="add mod ord">
          <ac:chgData name="Yoel Kortick" userId="167978f5-7f40-4909-85d5-d4149554ad4e" providerId="ADAL" clId="{289790B2-A8E7-497E-9919-D79B78F17A81}" dt="2024-04-19T10:47:34.857" v="922" actId="208"/>
          <ac:picMkLst>
            <pc:docMk/>
            <pc:sldMk cId="1353553436" sldId="2147480588"/>
            <ac:picMk id="6" creationId="{DB7E3ED1-6754-3058-2D39-DEB07D5F5F5F}"/>
          </ac:picMkLst>
        </pc:picChg>
      </pc:sldChg>
      <pc:sldChg chg="addSp delSp modSp add mod">
        <pc:chgData name="Yoel Kortick" userId="167978f5-7f40-4909-85d5-d4149554ad4e" providerId="ADAL" clId="{289790B2-A8E7-497E-9919-D79B78F17A81}" dt="2024-04-19T11:01:23.767" v="1521" actId="20577"/>
        <pc:sldMkLst>
          <pc:docMk/>
          <pc:sldMk cId="2940347568" sldId="2147480589"/>
        </pc:sldMkLst>
        <pc:spChg chg="del">
          <ac:chgData name="Yoel Kortick" userId="167978f5-7f40-4909-85d5-d4149554ad4e" providerId="ADAL" clId="{289790B2-A8E7-497E-9919-D79B78F17A81}" dt="2024-04-19T10:55:52.213" v="1121" actId="478"/>
          <ac:spMkLst>
            <pc:docMk/>
            <pc:sldMk cId="2940347568" sldId="2147480589"/>
            <ac:spMk id="7" creationId="{CA4DDE50-ED30-326B-E51C-CE34ECCD8AE3}"/>
          </ac:spMkLst>
        </pc:spChg>
        <pc:spChg chg="del">
          <ac:chgData name="Yoel Kortick" userId="167978f5-7f40-4909-85d5-d4149554ad4e" providerId="ADAL" clId="{289790B2-A8E7-497E-9919-D79B78F17A81}" dt="2024-04-19T10:55:52.213" v="1121" actId="478"/>
          <ac:spMkLst>
            <pc:docMk/>
            <pc:sldMk cId="2940347568" sldId="2147480589"/>
            <ac:spMk id="8" creationId="{9448FB4E-87A3-C7C2-D476-61CEAA325D04}"/>
          </ac:spMkLst>
        </pc:spChg>
        <pc:spChg chg="mod">
          <ac:chgData name="Yoel Kortick" userId="167978f5-7f40-4909-85d5-d4149554ad4e" providerId="ADAL" clId="{289790B2-A8E7-497E-9919-D79B78F17A81}" dt="2024-04-19T11:01:23.767" v="1521" actId="20577"/>
          <ac:spMkLst>
            <pc:docMk/>
            <pc:sldMk cId="2940347568" sldId="2147480589"/>
            <ac:spMk id="10" creationId="{FB4BB4E3-8E41-D386-9377-9246479C5F9F}"/>
          </ac:spMkLst>
        </pc:spChg>
        <pc:picChg chg="add del mod">
          <ac:chgData name="Yoel Kortick" userId="167978f5-7f40-4909-85d5-d4149554ad4e" providerId="ADAL" clId="{289790B2-A8E7-497E-9919-D79B78F17A81}" dt="2024-04-19T10:55:48.794" v="1120" actId="478"/>
          <ac:picMkLst>
            <pc:docMk/>
            <pc:sldMk cId="2940347568" sldId="2147480589"/>
            <ac:picMk id="5" creationId="{7B7A0233-B35D-2358-C272-D646F651B050}"/>
          </ac:picMkLst>
        </pc:picChg>
        <pc:picChg chg="del">
          <ac:chgData name="Yoel Kortick" userId="167978f5-7f40-4909-85d5-d4149554ad4e" providerId="ADAL" clId="{289790B2-A8E7-497E-9919-D79B78F17A81}" dt="2024-04-19T10:55:15.364" v="1053" actId="478"/>
          <ac:picMkLst>
            <pc:docMk/>
            <pc:sldMk cId="2940347568" sldId="2147480589"/>
            <ac:picMk id="6" creationId="{DB7E3ED1-6754-3058-2D39-DEB07D5F5F5F}"/>
          </ac:picMkLst>
        </pc:picChg>
      </pc:sldChg>
      <pc:sldChg chg="addSp modSp add mod">
        <pc:chgData name="Yoel Kortick" userId="167978f5-7f40-4909-85d5-d4149554ad4e" providerId="ADAL" clId="{289790B2-A8E7-497E-9919-D79B78F17A81}" dt="2024-04-19T11:32:03.853" v="2405" actId="1036"/>
        <pc:sldMkLst>
          <pc:docMk/>
          <pc:sldMk cId="2846116548" sldId="2147480590"/>
        </pc:sldMkLst>
        <pc:spChg chg="add mod">
          <ac:chgData name="Yoel Kortick" userId="167978f5-7f40-4909-85d5-d4149554ad4e" providerId="ADAL" clId="{289790B2-A8E7-497E-9919-D79B78F17A81}" dt="2024-04-19T11:31:24.787" v="2367" actId="14100"/>
          <ac:spMkLst>
            <pc:docMk/>
            <pc:sldMk cId="2846116548" sldId="2147480590"/>
            <ac:spMk id="2" creationId="{B53E231D-3F88-0ED4-89C9-CF3CB573F057}"/>
          </ac:spMkLst>
        </pc:spChg>
        <pc:spChg chg="mod">
          <ac:chgData name="Yoel Kortick" userId="167978f5-7f40-4909-85d5-d4149554ad4e" providerId="ADAL" clId="{289790B2-A8E7-497E-9919-D79B78F17A81}" dt="2024-04-19T11:02:17.286" v="1535" actId="1035"/>
          <ac:spMkLst>
            <pc:docMk/>
            <pc:sldMk cId="2846116548" sldId="2147480590"/>
            <ac:spMk id="7" creationId="{CA4DDE50-ED30-326B-E51C-CE34ECCD8AE3}"/>
          </ac:spMkLst>
        </pc:spChg>
        <pc:spChg chg="mod">
          <ac:chgData name="Yoel Kortick" userId="167978f5-7f40-4909-85d5-d4149554ad4e" providerId="ADAL" clId="{289790B2-A8E7-497E-9919-D79B78F17A81}" dt="2024-04-19T11:02:23.502" v="1537" actId="14100"/>
          <ac:spMkLst>
            <pc:docMk/>
            <pc:sldMk cId="2846116548" sldId="2147480590"/>
            <ac:spMk id="8" creationId="{9448FB4E-87A3-C7C2-D476-61CEAA325D04}"/>
          </ac:spMkLst>
        </pc:spChg>
        <pc:spChg chg="mod">
          <ac:chgData name="Yoel Kortick" userId="167978f5-7f40-4909-85d5-d4149554ad4e" providerId="ADAL" clId="{289790B2-A8E7-497E-9919-D79B78F17A81}" dt="2024-04-19T11:02:01.017" v="1528" actId="20577"/>
          <ac:spMkLst>
            <pc:docMk/>
            <pc:sldMk cId="2846116548" sldId="2147480590"/>
            <ac:spMk id="10" creationId="{FB4BB4E3-8E41-D386-9377-9246479C5F9F}"/>
          </ac:spMkLst>
        </pc:spChg>
        <pc:picChg chg="mod ord">
          <ac:chgData name="Yoel Kortick" userId="167978f5-7f40-4909-85d5-d4149554ad4e" providerId="ADAL" clId="{289790B2-A8E7-497E-9919-D79B78F17A81}" dt="2024-04-19T11:02:08.718" v="1531" actId="208"/>
          <ac:picMkLst>
            <pc:docMk/>
            <pc:sldMk cId="2846116548" sldId="2147480590"/>
            <ac:picMk id="5" creationId="{7B7A0233-B35D-2358-C272-D646F651B050}"/>
          </ac:picMkLst>
        </pc:picChg>
        <pc:cxnChg chg="add mod">
          <ac:chgData name="Yoel Kortick" userId="167978f5-7f40-4909-85d5-d4149554ad4e" providerId="ADAL" clId="{289790B2-A8E7-497E-9919-D79B78F17A81}" dt="2024-04-19T11:31:30.171" v="2369" actId="14100"/>
          <ac:cxnSpMkLst>
            <pc:docMk/>
            <pc:sldMk cId="2846116548" sldId="2147480590"/>
            <ac:cxnSpMk id="9" creationId="{FB79C948-C80B-9547-8E3C-F4FFD6C6923B}"/>
          </ac:cxnSpMkLst>
        </pc:cxnChg>
        <pc:cxnChg chg="add mod">
          <ac:chgData name="Yoel Kortick" userId="167978f5-7f40-4909-85d5-d4149554ad4e" providerId="ADAL" clId="{289790B2-A8E7-497E-9919-D79B78F17A81}" dt="2024-04-19T11:32:03.853" v="2405" actId="1036"/>
          <ac:cxnSpMkLst>
            <pc:docMk/>
            <pc:sldMk cId="2846116548" sldId="2147480590"/>
            <ac:cxnSpMk id="17" creationId="{8F8CD49D-FD55-8DCE-6BED-4637DA6193B3}"/>
          </ac:cxnSpMkLst>
        </pc:cxnChg>
      </pc:sldChg>
      <pc:sldChg chg="addSp delSp modSp add mod">
        <pc:chgData name="Yoel Kortick" userId="167978f5-7f40-4909-85d5-d4149554ad4e" providerId="ADAL" clId="{289790B2-A8E7-497E-9919-D79B78F17A81}" dt="2024-04-19T11:32:12.261" v="2406"/>
        <pc:sldMkLst>
          <pc:docMk/>
          <pc:sldMk cId="3567692156" sldId="2147480591"/>
        </pc:sldMkLst>
        <pc:spChg chg="add mod">
          <ac:chgData name="Yoel Kortick" userId="167978f5-7f40-4909-85d5-d4149554ad4e" providerId="ADAL" clId="{289790B2-A8E7-497E-9919-D79B78F17A81}" dt="2024-04-19T11:32:12.261" v="2406"/>
          <ac:spMkLst>
            <pc:docMk/>
            <pc:sldMk cId="3567692156" sldId="2147480591"/>
            <ac:spMk id="9" creationId="{CE492E35-1E6C-F968-FF97-D94232DFBCD6}"/>
          </ac:spMkLst>
        </pc:spChg>
        <pc:spChg chg="mod">
          <ac:chgData name="Yoel Kortick" userId="167978f5-7f40-4909-85d5-d4149554ad4e" providerId="ADAL" clId="{289790B2-A8E7-497E-9919-D79B78F17A81}" dt="2024-04-19T11:03:21.860" v="1607" actId="20577"/>
          <ac:spMkLst>
            <pc:docMk/>
            <pc:sldMk cId="3567692156" sldId="2147480591"/>
            <ac:spMk id="10" creationId="{FB4BB4E3-8E41-D386-9377-9246479C5F9F}"/>
          </ac:spMkLst>
        </pc:spChg>
        <pc:picChg chg="del">
          <ac:chgData name="Yoel Kortick" userId="167978f5-7f40-4909-85d5-d4149554ad4e" providerId="ADAL" clId="{289790B2-A8E7-497E-9919-D79B78F17A81}" dt="2024-04-19T11:02:58.700" v="1539" actId="478"/>
          <ac:picMkLst>
            <pc:docMk/>
            <pc:sldMk cId="3567692156" sldId="2147480591"/>
            <ac:picMk id="5" creationId="{7B7A0233-B35D-2358-C272-D646F651B050}"/>
          </ac:picMkLst>
        </pc:picChg>
        <pc:picChg chg="add mod ord">
          <ac:chgData name="Yoel Kortick" userId="167978f5-7f40-4909-85d5-d4149554ad4e" providerId="ADAL" clId="{289790B2-A8E7-497E-9919-D79B78F17A81}" dt="2024-04-19T11:03:17.999" v="1599" actId="208"/>
          <ac:picMkLst>
            <pc:docMk/>
            <pc:sldMk cId="3567692156" sldId="2147480591"/>
            <ac:picMk id="6" creationId="{53AB6048-AD83-1EA4-FA95-997E35BACAC8}"/>
          </ac:picMkLst>
        </pc:picChg>
        <pc:cxnChg chg="add mod">
          <ac:chgData name="Yoel Kortick" userId="167978f5-7f40-4909-85d5-d4149554ad4e" providerId="ADAL" clId="{289790B2-A8E7-497E-9919-D79B78F17A81}" dt="2024-04-19T11:32:12.261" v="2406"/>
          <ac:cxnSpMkLst>
            <pc:docMk/>
            <pc:sldMk cId="3567692156" sldId="2147480591"/>
            <ac:cxnSpMk id="11" creationId="{A25FD141-9954-4519-9662-F1F106E55767}"/>
          </ac:cxnSpMkLst>
        </pc:cxnChg>
        <pc:cxnChg chg="add mod">
          <ac:chgData name="Yoel Kortick" userId="167978f5-7f40-4909-85d5-d4149554ad4e" providerId="ADAL" clId="{289790B2-A8E7-497E-9919-D79B78F17A81}" dt="2024-04-19T11:32:12.261" v="2406"/>
          <ac:cxnSpMkLst>
            <pc:docMk/>
            <pc:sldMk cId="3567692156" sldId="2147480591"/>
            <ac:cxnSpMk id="12" creationId="{4AD1C29D-CA08-11FC-6807-9798ECA1987B}"/>
          </ac:cxnSpMkLst>
        </pc:cxnChg>
      </pc:sldChg>
      <pc:sldChg chg="addSp delSp modSp add mod">
        <pc:chgData name="Yoel Kortick" userId="167978f5-7f40-4909-85d5-d4149554ad4e" providerId="ADAL" clId="{289790B2-A8E7-497E-9919-D79B78F17A81}" dt="2024-04-19T11:06:04.399" v="1810" actId="478"/>
        <pc:sldMkLst>
          <pc:docMk/>
          <pc:sldMk cId="128839195" sldId="2147480592"/>
        </pc:sldMkLst>
        <pc:spChg chg="mod">
          <ac:chgData name="Yoel Kortick" userId="167978f5-7f40-4909-85d5-d4149554ad4e" providerId="ADAL" clId="{289790B2-A8E7-497E-9919-D79B78F17A81}" dt="2024-04-19T11:05:39.501" v="1715" actId="1035"/>
          <ac:spMkLst>
            <pc:docMk/>
            <pc:sldMk cId="128839195" sldId="2147480592"/>
            <ac:spMk id="7" creationId="{CA4DDE50-ED30-326B-E51C-CE34ECCD8AE3}"/>
          </ac:spMkLst>
        </pc:spChg>
        <pc:spChg chg="del">
          <ac:chgData name="Yoel Kortick" userId="167978f5-7f40-4909-85d5-d4149554ad4e" providerId="ADAL" clId="{289790B2-A8E7-497E-9919-D79B78F17A81}" dt="2024-04-19T11:06:04.399" v="1810" actId="478"/>
          <ac:spMkLst>
            <pc:docMk/>
            <pc:sldMk cId="128839195" sldId="2147480592"/>
            <ac:spMk id="8" creationId="{9448FB4E-87A3-C7C2-D476-61CEAA325D04}"/>
          </ac:spMkLst>
        </pc:spChg>
        <pc:spChg chg="add mod">
          <ac:chgData name="Yoel Kortick" userId="167978f5-7f40-4909-85d5-d4149554ad4e" providerId="ADAL" clId="{289790B2-A8E7-497E-9919-D79B78F17A81}" dt="2024-04-19T11:05:52.946" v="1805" actId="14100"/>
          <ac:spMkLst>
            <pc:docMk/>
            <pc:sldMk cId="128839195" sldId="2147480592"/>
            <ac:spMk id="9" creationId="{C90F7723-FB71-E7A2-3A77-E2D365FFD8BA}"/>
          </ac:spMkLst>
        </pc:spChg>
        <pc:spChg chg="mod">
          <ac:chgData name="Yoel Kortick" userId="167978f5-7f40-4909-85d5-d4149554ad4e" providerId="ADAL" clId="{289790B2-A8E7-497E-9919-D79B78F17A81}" dt="2024-04-19T11:04:13.397" v="1690" actId="313"/>
          <ac:spMkLst>
            <pc:docMk/>
            <pc:sldMk cId="128839195" sldId="2147480592"/>
            <ac:spMk id="10" creationId="{FB4BB4E3-8E41-D386-9377-9246479C5F9F}"/>
          </ac:spMkLst>
        </pc:spChg>
        <pc:spChg chg="add mod">
          <ac:chgData name="Yoel Kortick" userId="167978f5-7f40-4909-85d5-d4149554ad4e" providerId="ADAL" clId="{289790B2-A8E7-497E-9919-D79B78F17A81}" dt="2024-04-19T11:06:00.262" v="1808" actId="571"/>
          <ac:spMkLst>
            <pc:docMk/>
            <pc:sldMk cId="128839195" sldId="2147480592"/>
            <ac:spMk id="11" creationId="{9E9CAF28-2D3D-A73B-7BBE-6F0804F005B5}"/>
          </ac:spMkLst>
        </pc:spChg>
        <pc:picChg chg="add mod ord">
          <ac:chgData name="Yoel Kortick" userId="167978f5-7f40-4909-85d5-d4149554ad4e" providerId="ADAL" clId="{289790B2-A8E7-497E-9919-D79B78F17A81}" dt="2024-04-19T11:06:02.362" v="1809" actId="208"/>
          <ac:picMkLst>
            <pc:docMk/>
            <pc:sldMk cId="128839195" sldId="2147480592"/>
            <ac:picMk id="5" creationId="{4C4FB295-6875-6F40-A10F-53E4EA7C25BF}"/>
          </ac:picMkLst>
        </pc:picChg>
        <pc:picChg chg="del">
          <ac:chgData name="Yoel Kortick" userId="167978f5-7f40-4909-85d5-d4149554ad4e" providerId="ADAL" clId="{289790B2-A8E7-497E-9919-D79B78F17A81}" dt="2024-04-19T11:04:15.514" v="1691" actId="478"/>
          <ac:picMkLst>
            <pc:docMk/>
            <pc:sldMk cId="128839195" sldId="2147480592"/>
            <ac:picMk id="6" creationId="{53AB6048-AD83-1EA4-FA95-997E35BACAC8}"/>
          </ac:picMkLst>
        </pc:picChg>
      </pc:sldChg>
      <pc:sldChg chg="modSp add mod">
        <pc:chgData name="Yoel Kortick" userId="167978f5-7f40-4909-85d5-d4149554ad4e" providerId="ADAL" clId="{289790B2-A8E7-497E-9919-D79B78F17A81}" dt="2024-04-19T11:33:10.985" v="2444" actId="113"/>
        <pc:sldMkLst>
          <pc:docMk/>
          <pc:sldMk cId="1678023336" sldId="2147480593"/>
        </pc:sldMkLst>
        <pc:spChg chg="mod">
          <ac:chgData name="Yoel Kortick" userId="167978f5-7f40-4909-85d5-d4149554ad4e" providerId="ADAL" clId="{289790B2-A8E7-497E-9919-D79B78F17A81}" dt="2024-04-19T11:33:10.985" v="2444" actId="113"/>
          <ac:spMkLst>
            <pc:docMk/>
            <pc:sldMk cId="1678023336" sldId="2147480593"/>
            <ac:spMk id="10" creationId="{FB4BB4E3-8E41-D386-9377-9246479C5F9F}"/>
          </ac:spMkLst>
        </pc:spChg>
      </pc:sldChg>
      <pc:sldChg chg="addSp delSp modSp add mod">
        <pc:chgData name="Yoel Kortick" userId="167978f5-7f40-4909-85d5-d4149554ad4e" providerId="ADAL" clId="{289790B2-A8E7-497E-9919-D79B78F17A81}" dt="2024-04-19T11:32:21.536" v="2410" actId="20577"/>
        <pc:sldMkLst>
          <pc:docMk/>
          <pc:sldMk cId="2647716343" sldId="2147480594"/>
        </pc:sldMkLst>
        <pc:spChg chg="add mod">
          <ac:chgData name="Yoel Kortick" userId="167978f5-7f40-4909-85d5-d4149554ad4e" providerId="ADAL" clId="{289790B2-A8E7-497E-9919-D79B78F17A81}" dt="2024-04-19T11:32:21.536" v="2410" actId="20577"/>
          <ac:spMkLst>
            <pc:docMk/>
            <pc:sldMk cId="2647716343" sldId="2147480594"/>
            <ac:spMk id="9" creationId="{A579D82E-54D1-9E0D-C82E-79478DAE4D48}"/>
          </ac:spMkLst>
        </pc:spChg>
        <pc:spChg chg="mod">
          <ac:chgData name="Yoel Kortick" userId="167978f5-7f40-4909-85d5-d4149554ad4e" providerId="ADAL" clId="{289790B2-A8E7-497E-9919-D79B78F17A81}" dt="2024-04-19T11:07:22.243" v="1899" actId="6549"/>
          <ac:spMkLst>
            <pc:docMk/>
            <pc:sldMk cId="2647716343" sldId="2147480594"/>
            <ac:spMk id="10" creationId="{FB4BB4E3-8E41-D386-9377-9246479C5F9F}"/>
          </ac:spMkLst>
        </pc:spChg>
        <pc:picChg chg="add del">
          <ac:chgData name="Yoel Kortick" userId="167978f5-7f40-4909-85d5-d4149554ad4e" providerId="ADAL" clId="{289790B2-A8E7-497E-9919-D79B78F17A81}" dt="2024-04-19T11:08:30.824" v="1902" actId="478"/>
          <ac:picMkLst>
            <pc:docMk/>
            <pc:sldMk cId="2647716343" sldId="2147480594"/>
            <ac:picMk id="5" creationId="{7B7A0233-B35D-2358-C272-D646F651B050}"/>
          </ac:picMkLst>
        </pc:picChg>
        <pc:picChg chg="add mod ord">
          <ac:chgData name="Yoel Kortick" userId="167978f5-7f40-4909-85d5-d4149554ad4e" providerId="ADAL" clId="{289790B2-A8E7-497E-9919-D79B78F17A81}" dt="2024-04-19T11:08:44.307" v="1907" actId="208"/>
          <ac:picMkLst>
            <pc:docMk/>
            <pc:sldMk cId="2647716343" sldId="2147480594"/>
            <ac:picMk id="6" creationId="{FB06A8CB-0F3B-F3C1-D3D4-8CFADB4DF0FD}"/>
          </ac:picMkLst>
        </pc:picChg>
        <pc:cxnChg chg="add mod">
          <ac:chgData name="Yoel Kortick" userId="167978f5-7f40-4909-85d5-d4149554ad4e" providerId="ADAL" clId="{289790B2-A8E7-497E-9919-D79B78F17A81}" dt="2024-04-19T11:32:17.653" v="2407"/>
          <ac:cxnSpMkLst>
            <pc:docMk/>
            <pc:sldMk cId="2647716343" sldId="2147480594"/>
            <ac:cxnSpMk id="11" creationId="{851A56CD-AF30-C8DC-EF1E-8F325933AC47}"/>
          </ac:cxnSpMkLst>
        </pc:cxnChg>
        <pc:cxnChg chg="add mod">
          <ac:chgData name="Yoel Kortick" userId="167978f5-7f40-4909-85d5-d4149554ad4e" providerId="ADAL" clId="{289790B2-A8E7-497E-9919-D79B78F17A81}" dt="2024-04-19T11:32:17.653" v="2407"/>
          <ac:cxnSpMkLst>
            <pc:docMk/>
            <pc:sldMk cId="2647716343" sldId="2147480594"/>
            <ac:cxnSpMk id="12" creationId="{CF06F48D-1419-5780-7F7E-2CE234DF074E}"/>
          </ac:cxnSpMkLst>
        </pc:cxnChg>
      </pc:sldChg>
      <pc:sldChg chg="addSp delSp modSp add mod">
        <pc:chgData name="Yoel Kortick" userId="167978f5-7f40-4909-85d5-d4149554ad4e" providerId="ADAL" clId="{289790B2-A8E7-497E-9919-D79B78F17A81}" dt="2024-04-19T11:32:29.487" v="2417" actId="20577"/>
        <pc:sldMkLst>
          <pc:docMk/>
          <pc:sldMk cId="4007388056" sldId="2147480595"/>
        </pc:sldMkLst>
        <pc:spChg chg="mod">
          <ac:chgData name="Yoel Kortick" userId="167978f5-7f40-4909-85d5-d4149554ad4e" providerId="ADAL" clId="{289790B2-A8E7-497E-9919-D79B78F17A81}" dt="2024-04-19T11:09:48.906" v="1919" actId="6549"/>
          <ac:spMkLst>
            <pc:docMk/>
            <pc:sldMk cId="4007388056" sldId="2147480595"/>
            <ac:spMk id="10" creationId="{FB4BB4E3-8E41-D386-9377-9246479C5F9F}"/>
          </ac:spMkLst>
        </pc:spChg>
        <pc:spChg chg="add mod">
          <ac:chgData name="Yoel Kortick" userId="167978f5-7f40-4909-85d5-d4149554ad4e" providerId="ADAL" clId="{289790B2-A8E7-497E-9919-D79B78F17A81}" dt="2024-04-19T11:32:29.487" v="2417" actId="20577"/>
          <ac:spMkLst>
            <pc:docMk/>
            <pc:sldMk cId="4007388056" sldId="2147480595"/>
            <ac:spMk id="12" creationId="{932F3B06-3A56-B2F3-5887-FA16C5FF9925}"/>
          </ac:spMkLst>
        </pc:spChg>
        <pc:picChg chg="add del mod ord">
          <ac:chgData name="Yoel Kortick" userId="167978f5-7f40-4909-85d5-d4149554ad4e" providerId="ADAL" clId="{289790B2-A8E7-497E-9919-D79B78F17A81}" dt="2024-04-19T11:09:30.422" v="1913" actId="478"/>
          <ac:picMkLst>
            <pc:docMk/>
            <pc:sldMk cId="4007388056" sldId="2147480595"/>
            <ac:picMk id="5" creationId="{F6F50D88-9787-AA4C-DECB-5CC4E3613D3E}"/>
          </ac:picMkLst>
        </pc:picChg>
        <pc:picChg chg="del">
          <ac:chgData name="Yoel Kortick" userId="167978f5-7f40-4909-85d5-d4149554ad4e" providerId="ADAL" clId="{289790B2-A8E7-497E-9919-D79B78F17A81}" dt="2024-04-19T11:09:08.306" v="1908" actId="478"/>
          <ac:picMkLst>
            <pc:docMk/>
            <pc:sldMk cId="4007388056" sldId="2147480595"/>
            <ac:picMk id="6" creationId="{53AB6048-AD83-1EA4-FA95-997E35BACAC8}"/>
          </ac:picMkLst>
        </pc:picChg>
        <pc:picChg chg="add mod ord">
          <ac:chgData name="Yoel Kortick" userId="167978f5-7f40-4909-85d5-d4149554ad4e" providerId="ADAL" clId="{289790B2-A8E7-497E-9919-D79B78F17A81}" dt="2024-04-19T11:09:44.322" v="1918" actId="208"/>
          <ac:picMkLst>
            <pc:docMk/>
            <pc:sldMk cId="4007388056" sldId="2147480595"/>
            <ac:picMk id="11" creationId="{AEE06525-73A1-7C55-1154-A8BAE36F28FB}"/>
          </ac:picMkLst>
        </pc:picChg>
        <pc:cxnChg chg="add mod">
          <ac:chgData name="Yoel Kortick" userId="167978f5-7f40-4909-85d5-d4149554ad4e" providerId="ADAL" clId="{289790B2-A8E7-497E-9919-D79B78F17A81}" dt="2024-04-19T11:32:25.005" v="2411"/>
          <ac:cxnSpMkLst>
            <pc:docMk/>
            <pc:sldMk cId="4007388056" sldId="2147480595"/>
            <ac:cxnSpMk id="13" creationId="{105BFE4F-FAF9-C813-4AC0-65392B32823E}"/>
          </ac:cxnSpMkLst>
        </pc:cxnChg>
        <pc:cxnChg chg="add mod">
          <ac:chgData name="Yoel Kortick" userId="167978f5-7f40-4909-85d5-d4149554ad4e" providerId="ADAL" clId="{289790B2-A8E7-497E-9919-D79B78F17A81}" dt="2024-04-19T11:32:25.005" v="2411"/>
          <ac:cxnSpMkLst>
            <pc:docMk/>
            <pc:sldMk cId="4007388056" sldId="2147480595"/>
            <ac:cxnSpMk id="14" creationId="{775FB788-BA3C-51A1-0172-0FB2360213F6}"/>
          </ac:cxnSpMkLst>
        </pc:cxnChg>
      </pc:sldChg>
      <pc:sldChg chg="addSp delSp modSp add mod">
        <pc:chgData name="Yoel Kortick" userId="167978f5-7f40-4909-85d5-d4149554ad4e" providerId="ADAL" clId="{289790B2-A8E7-497E-9919-D79B78F17A81}" dt="2024-04-19T11:34:56.199" v="2531" actId="1038"/>
        <pc:sldMkLst>
          <pc:docMk/>
          <pc:sldMk cId="3573803065" sldId="2147480596"/>
        </pc:sldMkLst>
        <pc:spChg chg="mod">
          <ac:chgData name="Yoel Kortick" userId="167978f5-7f40-4909-85d5-d4149554ad4e" providerId="ADAL" clId="{289790B2-A8E7-497E-9919-D79B78F17A81}" dt="2024-04-19T11:25:29.415" v="2342" actId="1036"/>
          <ac:spMkLst>
            <pc:docMk/>
            <pc:sldMk cId="3573803065" sldId="2147480596"/>
            <ac:spMk id="7" creationId="{CA4DDE50-ED30-326B-E51C-CE34ECCD8AE3}"/>
          </ac:spMkLst>
        </pc:spChg>
        <pc:spChg chg="add del mod">
          <ac:chgData name="Yoel Kortick" userId="167978f5-7f40-4909-85d5-d4149554ad4e" providerId="ADAL" clId="{289790B2-A8E7-497E-9919-D79B78F17A81}" dt="2024-04-19T11:25:24.930" v="2328" actId="478"/>
          <ac:spMkLst>
            <pc:docMk/>
            <pc:sldMk cId="3573803065" sldId="2147480596"/>
            <ac:spMk id="8" creationId="{A88FA9D0-2E1C-0ECD-8C23-B150F1DE6C2B}"/>
          </ac:spMkLst>
        </pc:spChg>
        <pc:spChg chg="mod">
          <ac:chgData name="Yoel Kortick" userId="167978f5-7f40-4909-85d5-d4149554ad4e" providerId="ADAL" clId="{289790B2-A8E7-497E-9919-D79B78F17A81}" dt="2024-04-19T11:25:29.415" v="2342" actId="1036"/>
          <ac:spMkLst>
            <pc:docMk/>
            <pc:sldMk cId="3573803065" sldId="2147480596"/>
            <ac:spMk id="9" creationId="{C90F7723-FB71-E7A2-3A77-E2D365FFD8BA}"/>
          </ac:spMkLst>
        </pc:spChg>
        <pc:spChg chg="mod">
          <ac:chgData name="Yoel Kortick" userId="167978f5-7f40-4909-85d5-d4149554ad4e" providerId="ADAL" clId="{289790B2-A8E7-497E-9919-D79B78F17A81}" dt="2024-04-19T11:25:21.930" v="2327" actId="20577"/>
          <ac:spMkLst>
            <pc:docMk/>
            <pc:sldMk cId="3573803065" sldId="2147480596"/>
            <ac:spMk id="10" creationId="{FB4BB4E3-8E41-D386-9377-9246479C5F9F}"/>
          </ac:spMkLst>
        </pc:spChg>
        <pc:spChg chg="del mod">
          <ac:chgData name="Yoel Kortick" userId="167978f5-7f40-4909-85d5-d4149554ad4e" providerId="ADAL" clId="{289790B2-A8E7-497E-9919-D79B78F17A81}" dt="2024-04-19T11:33:21.656" v="2445" actId="478"/>
          <ac:spMkLst>
            <pc:docMk/>
            <pc:sldMk cId="3573803065" sldId="2147480596"/>
            <ac:spMk id="11" creationId="{9E9CAF28-2D3D-A73B-7BBE-6F0804F005B5}"/>
          </ac:spMkLst>
        </pc:spChg>
        <pc:spChg chg="add mod">
          <ac:chgData name="Yoel Kortick" userId="167978f5-7f40-4909-85d5-d4149554ad4e" providerId="ADAL" clId="{289790B2-A8E7-497E-9919-D79B78F17A81}" dt="2024-04-19T11:34:47.826" v="2526" actId="1037"/>
          <ac:spMkLst>
            <pc:docMk/>
            <pc:sldMk cId="3573803065" sldId="2147480596"/>
            <ac:spMk id="12" creationId="{0EE861BE-3D56-952D-1900-0FE32C5E58C4}"/>
          </ac:spMkLst>
        </pc:spChg>
        <pc:picChg chg="del">
          <ac:chgData name="Yoel Kortick" userId="167978f5-7f40-4909-85d5-d4149554ad4e" providerId="ADAL" clId="{289790B2-A8E7-497E-9919-D79B78F17A81}" dt="2024-04-19T11:14:40.331" v="1932" actId="478"/>
          <ac:picMkLst>
            <pc:docMk/>
            <pc:sldMk cId="3573803065" sldId="2147480596"/>
            <ac:picMk id="5" creationId="{4C4FB295-6875-6F40-A10F-53E4EA7C25BF}"/>
          </ac:picMkLst>
        </pc:picChg>
        <pc:picChg chg="add mod ord">
          <ac:chgData name="Yoel Kortick" userId="167978f5-7f40-4909-85d5-d4149554ad4e" providerId="ADAL" clId="{289790B2-A8E7-497E-9919-D79B78F17A81}" dt="2024-04-19T11:25:29.415" v="2342" actId="1036"/>
          <ac:picMkLst>
            <pc:docMk/>
            <pc:sldMk cId="3573803065" sldId="2147480596"/>
            <ac:picMk id="6" creationId="{23AC7594-449E-562C-9897-D0155FA88613}"/>
          </ac:picMkLst>
        </pc:picChg>
        <pc:cxnChg chg="add mod">
          <ac:chgData name="Yoel Kortick" userId="167978f5-7f40-4909-85d5-d4149554ad4e" providerId="ADAL" clId="{289790B2-A8E7-497E-9919-D79B78F17A81}" dt="2024-04-19T11:34:47.826" v="2526" actId="1037"/>
          <ac:cxnSpMkLst>
            <pc:docMk/>
            <pc:sldMk cId="3573803065" sldId="2147480596"/>
            <ac:cxnSpMk id="13" creationId="{5307DC32-BFF5-FF85-D333-54E79B4ED389}"/>
          </ac:cxnSpMkLst>
        </pc:cxnChg>
        <pc:cxnChg chg="add mod">
          <ac:chgData name="Yoel Kortick" userId="167978f5-7f40-4909-85d5-d4149554ad4e" providerId="ADAL" clId="{289790B2-A8E7-497E-9919-D79B78F17A81}" dt="2024-04-19T11:34:56.199" v="2531" actId="1038"/>
          <ac:cxnSpMkLst>
            <pc:docMk/>
            <pc:sldMk cId="3573803065" sldId="2147480596"/>
            <ac:cxnSpMk id="14" creationId="{1B0E86D2-CDAB-DD11-BEFE-087FD2604BE8}"/>
          </ac:cxnSpMkLst>
        </pc:cxnChg>
      </pc:sldChg>
      <pc:sldChg chg="addSp delSp modSp add mod">
        <pc:chgData name="Yoel Kortick" userId="167978f5-7f40-4909-85d5-d4149554ad4e" providerId="ADAL" clId="{289790B2-A8E7-497E-9919-D79B78F17A81}" dt="2024-04-19T11:54:30.398" v="2990"/>
        <pc:sldMkLst>
          <pc:docMk/>
          <pc:sldMk cId="78711511" sldId="2147480597"/>
        </pc:sldMkLst>
        <pc:spChg chg="del">
          <ac:chgData name="Yoel Kortick" userId="167978f5-7f40-4909-85d5-d4149554ad4e" providerId="ADAL" clId="{289790B2-A8E7-497E-9919-D79B78F17A81}" dt="2024-04-19T11:19:23.397" v="2125" actId="478"/>
          <ac:spMkLst>
            <pc:docMk/>
            <pc:sldMk cId="78711511" sldId="2147480597"/>
            <ac:spMk id="7" creationId="{CA4DDE50-ED30-326B-E51C-CE34ECCD8AE3}"/>
          </ac:spMkLst>
        </pc:spChg>
        <pc:spChg chg="del">
          <ac:chgData name="Yoel Kortick" userId="167978f5-7f40-4909-85d5-d4149554ad4e" providerId="ADAL" clId="{289790B2-A8E7-497E-9919-D79B78F17A81}" dt="2024-04-19T11:19:26.607" v="2128" actId="478"/>
          <ac:spMkLst>
            <pc:docMk/>
            <pc:sldMk cId="78711511" sldId="2147480597"/>
            <ac:spMk id="8" creationId="{A88FA9D0-2E1C-0ECD-8C23-B150F1DE6C2B}"/>
          </ac:spMkLst>
        </pc:spChg>
        <pc:spChg chg="del">
          <ac:chgData name="Yoel Kortick" userId="167978f5-7f40-4909-85d5-d4149554ad4e" providerId="ADAL" clId="{289790B2-A8E7-497E-9919-D79B78F17A81}" dt="2024-04-19T11:19:24.598" v="2126" actId="478"/>
          <ac:spMkLst>
            <pc:docMk/>
            <pc:sldMk cId="78711511" sldId="2147480597"/>
            <ac:spMk id="9" creationId="{C90F7723-FB71-E7A2-3A77-E2D365FFD8BA}"/>
          </ac:spMkLst>
        </pc:spChg>
        <pc:spChg chg="mod">
          <ac:chgData name="Yoel Kortick" userId="167978f5-7f40-4909-85d5-d4149554ad4e" providerId="ADAL" clId="{289790B2-A8E7-497E-9919-D79B78F17A81}" dt="2024-04-19T11:54:30.398" v="2990"/>
          <ac:spMkLst>
            <pc:docMk/>
            <pc:sldMk cId="78711511" sldId="2147480597"/>
            <ac:spMk id="10" creationId="{FB4BB4E3-8E41-D386-9377-9246479C5F9F}"/>
          </ac:spMkLst>
        </pc:spChg>
        <pc:spChg chg="del">
          <ac:chgData name="Yoel Kortick" userId="167978f5-7f40-4909-85d5-d4149554ad4e" providerId="ADAL" clId="{289790B2-A8E7-497E-9919-D79B78F17A81}" dt="2024-04-19T11:19:25.489" v="2127" actId="478"/>
          <ac:spMkLst>
            <pc:docMk/>
            <pc:sldMk cId="78711511" sldId="2147480597"/>
            <ac:spMk id="11" creationId="{9E9CAF28-2D3D-A73B-7BBE-6F0804F005B5}"/>
          </ac:spMkLst>
        </pc:spChg>
        <pc:picChg chg="add mod">
          <ac:chgData name="Yoel Kortick" userId="167978f5-7f40-4909-85d5-d4149554ad4e" providerId="ADAL" clId="{289790B2-A8E7-497E-9919-D79B78F17A81}" dt="2024-04-19T11:20:25.221" v="2226" actId="208"/>
          <ac:picMkLst>
            <pc:docMk/>
            <pc:sldMk cId="78711511" sldId="2147480597"/>
            <ac:picMk id="5" creationId="{24A7499E-B080-9930-E4B3-6C9F0E48675D}"/>
          </ac:picMkLst>
        </pc:picChg>
        <pc:picChg chg="del">
          <ac:chgData name="Yoel Kortick" userId="167978f5-7f40-4909-85d5-d4149554ad4e" providerId="ADAL" clId="{289790B2-A8E7-497E-9919-D79B78F17A81}" dt="2024-04-19T11:19:20.640" v="2124" actId="478"/>
          <ac:picMkLst>
            <pc:docMk/>
            <pc:sldMk cId="78711511" sldId="2147480597"/>
            <ac:picMk id="6" creationId="{23AC7594-449E-562C-9897-D0155FA88613}"/>
          </ac:picMkLst>
        </pc:picChg>
      </pc:sldChg>
      <pc:sldChg chg="addSp delSp modSp add mod">
        <pc:chgData name="Yoel Kortick" userId="167978f5-7f40-4909-85d5-d4149554ad4e" providerId="ADAL" clId="{289790B2-A8E7-497E-9919-D79B78F17A81}" dt="2024-04-19T11:35:31.361" v="2580" actId="20577"/>
        <pc:sldMkLst>
          <pc:docMk/>
          <pc:sldMk cId="2073131979" sldId="2147480598"/>
        </pc:sldMkLst>
        <pc:spChg chg="del">
          <ac:chgData name="Yoel Kortick" userId="167978f5-7f40-4909-85d5-d4149554ad4e" providerId="ADAL" clId="{289790B2-A8E7-497E-9919-D79B78F17A81}" dt="2024-04-19T11:24:53.418" v="2298" actId="478"/>
          <ac:spMkLst>
            <pc:docMk/>
            <pc:sldMk cId="2073131979" sldId="2147480598"/>
            <ac:spMk id="7" creationId="{CA4DDE50-ED30-326B-E51C-CE34ECCD8AE3}"/>
          </ac:spMkLst>
        </pc:spChg>
        <pc:spChg chg="add mod">
          <ac:chgData name="Yoel Kortick" userId="167978f5-7f40-4909-85d5-d4149554ad4e" providerId="ADAL" clId="{289790B2-A8E7-497E-9919-D79B78F17A81}" dt="2024-04-19T11:35:31.361" v="2580" actId="20577"/>
          <ac:spMkLst>
            <pc:docMk/>
            <pc:sldMk cId="2073131979" sldId="2147480598"/>
            <ac:spMk id="8" creationId="{0F454058-4D27-B6E7-7D53-1CCB24EA03B3}"/>
          </ac:spMkLst>
        </pc:spChg>
        <pc:spChg chg="del">
          <ac:chgData name="Yoel Kortick" userId="167978f5-7f40-4909-85d5-d4149554ad4e" providerId="ADAL" clId="{289790B2-A8E7-497E-9919-D79B78F17A81}" dt="2024-04-19T11:24:57.298" v="2299" actId="478"/>
          <ac:spMkLst>
            <pc:docMk/>
            <pc:sldMk cId="2073131979" sldId="2147480598"/>
            <ac:spMk id="9" creationId="{C90F7723-FB71-E7A2-3A77-E2D365FFD8BA}"/>
          </ac:spMkLst>
        </pc:spChg>
        <pc:spChg chg="del">
          <ac:chgData name="Yoel Kortick" userId="167978f5-7f40-4909-85d5-d4149554ad4e" providerId="ADAL" clId="{289790B2-A8E7-497E-9919-D79B78F17A81}" dt="2024-04-19T11:24:19.249" v="2236" actId="478"/>
          <ac:spMkLst>
            <pc:docMk/>
            <pc:sldMk cId="2073131979" sldId="2147480598"/>
            <ac:spMk id="10" creationId="{FB4BB4E3-8E41-D386-9377-9246479C5F9F}"/>
          </ac:spMkLst>
        </pc:spChg>
        <pc:spChg chg="del">
          <ac:chgData name="Yoel Kortick" userId="167978f5-7f40-4909-85d5-d4149554ad4e" providerId="ADAL" clId="{289790B2-A8E7-497E-9919-D79B78F17A81}" dt="2024-04-19T11:24:58.461" v="2300" actId="478"/>
          <ac:spMkLst>
            <pc:docMk/>
            <pc:sldMk cId="2073131979" sldId="2147480598"/>
            <ac:spMk id="11" creationId="{9E9CAF28-2D3D-A73B-7BBE-6F0804F005B5}"/>
          </ac:spMkLst>
        </pc:spChg>
        <pc:picChg chg="del">
          <ac:chgData name="Yoel Kortick" userId="167978f5-7f40-4909-85d5-d4149554ad4e" providerId="ADAL" clId="{289790B2-A8E7-497E-9919-D79B78F17A81}" dt="2024-04-19T11:23:39.967" v="2228" actId="478"/>
          <ac:picMkLst>
            <pc:docMk/>
            <pc:sldMk cId="2073131979" sldId="2147480598"/>
            <ac:picMk id="5" creationId="{4C4FB295-6875-6F40-A10F-53E4EA7C25BF}"/>
          </ac:picMkLst>
        </pc:picChg>
        <pc:picChg chg="add mod ord">
          <ac:chgData name="Yoel Kortick" userId="167978f5-7f40-4909-85d5-d4149554ad4e" providerId="ADAL" clId="{289790B2-A8E7-497E-9919-D79B78F17A81}" dt="2024-04-19T11:25:04.647" v="2322" actId="1035"/>
          <ac:picMkLst>
            <pc:docMk/>
            <pc:sldMk cId="2073131979" sldId="2147480598"/>
            <ac:picMk id="6" creationId="{291A0085-4388-7CF9-4021-90C9A6802F5C}"/>
          </ac:picMkLst>
        </pc:picChg>
      </pc:sldChg>
      <pc:sldChg chg="modSp add mod">
        <pc:chgData name="Yoel Kortick" userId="167978f5-7f40-4909-85d5-d4149554ad4e" providerId="ADAL" clId="{289790B2-A8E7-497E-9919-D79B78F17A81}" dt="2024-04-19T11:39:10.925" v="2590" actId="313"/>
        <pc:sldMkLst>
          <pc:docMk/>
          <pc:sldMk cId="397798224" sldId="2147480599"/>
        </pc:sldMkLst>
        <pc:spChg chg="mod">
          <ac:chgData name="Yoel Kortick" userId="167978f5-7f40-4909-85d5-d4149554ad4e" providerId="ADAL" clId="{289790B2-A8E7-497E-9919-D79B78F17A81}" dt="2024-04-19T11:39:10.925" v="2590" actId="313"/>
          <ac:spMkLst>
            <pc:docMk/>
            <pc:sldMk cId="397798224" sldId="2147480599"/>
            <ac:spMk id="5" creationId="{66DD1DE1-D408-A2F6-2266-BE258AE0C3FF}"/>
          </ac:spMkLst>
        </pc:spChg>
      </pc:sldChg>
      <pc:sldChg chg="modSp add mod">
        <pc:chgData name="Yoel Kortick" userId="167978f5-7f40-4909-85d5-d4149554ad4e" providerId="ADAL" clId="{289790B2-A8E7-497E-9919-D79B78F17A81}" dt="2024-04-19T11:40:53.616" v="2654" actId="6549"/>
        <pc:sldMkLst>
          <pc:docMk/>
          <pc:sldMk cId="3317536530" sldId="2147480600"/>
        </pc:sldMkLst>
        <pc:spChg chg="mod">
          <ac:chgData name="Yoel Kortick" userId="167978f5-7f40-4909-85d5-d4149554ad4e" providerId="ADAL" clId="{289790B2-A8E7-497E-9919-D79B78F17A81}" dt="2024-04-19T11:39:11.701" v="2591" actId="313"/>
          <ac:spMkLst>
            <pc:docMk/>
            <pc:sldMk cId="3317536530" sldId="2147480600"/>
            <ac:spMk id="4" creationId="{96ED5CD9-D5DE-16A7-B4F2-81F2DB25CD79}"/>
          </ac:spMkLst>
        </pc:spChg>
        <pc:spChg chg="mod">
          <ac:chgData name="Yoel Kortick" userId="167978f5-7f40-4909-85d5-d4149554ad4e" providerId="ADAL" clId="{289790B2-A8E7-497E-9919-D79B78F17A81}" dt="2024-04-19T11:40:53.616" v="2654" actId="6549"/>
          <ac:spMkLst>
            <pc:docMk/>
            <pc:sldMk cId="3317536530" sldId="2147480600"/>
            <ac:spMk id="10" creationId="{FB4BB4E3-8E41-D386-9377-9246479C5F9F}"/>
          </ac:spMkLst>
        </pc:spChg>
      </pc:sldChg>
      <pc:sldChg chg="modSp add mod">
        <pc:chgData name="Yoel Kortick" userId="167978f5-7f40-4909-85d5-d4149554ad4e" providerId="ADAL" clId="{289790B2-A8E7-497E-9919-D79B78F17A81}" dt="2024-04-19T11:39:12.243" v="2592" actId="313"/>
        <pc:sldMkLst>
          <pc:docMk/>
          <pc:sldMk cId="412476647" sldId="2147480601"/>
        </pc:sldMkLst>
        <pc:spChg chg="mod">
          <ac:chgData name="Yoel Kortick" userId="167978f5-7f40-4909-85d5-d4149554ad4e" providerId="ADAL" clId="{289790B2-A8E7-497E-9919-D79B78F17A81}" dt="2024-04-19T11:39:12.243" v="2592" actId="313"/>
          <ac:spMkLst>
            <pc:docMk/>
            <pc:sldMk cId="412476647" sldId="2147480601"/>
            <ac:spMk id="4" creationId="{96ED5CD9-D5DE-16A7-B4F2-81F2DB25CD79}"/>
          </ac:spMkLst>
        </pc:spChg>
      </pc:sldChg>
      <pc:sldChg chg="modSp add mod">
        <pc:chgData name="Yoel Kortick" userId="167978f5-7f40-4909-85d5-d4149554ad4e" providerId="ADAL" clId="{289790B2-A8E7-497E-9919-D79B78F17A81}" dt="2024-04-19T11:41:25.822" v="2711" actId="1036"/>
        <pc:sldMkLst>
          <pc:docMk/>
          <pc:sldMk cId="2313446793" sldId="2147480602"/>
        </pc:sldMkLst>
        <pc:spChg chg="mod">
          <ac:chgData name="Yoel Kortick" userId="167978f5-7f40-4909-85d5-d4149554ad4e" providerId="ADAL" clId="{289790B2-A8E7-497E-9919-D79B78F17A81}" dt="2024-04-19T11:39:12.825" v="2593" actId="313"/>
          <ac:spMkLst>
            <pc:docMk/>
            <pc:sldMk cId="2313446793" sldId="2147480602"/>
            <ac:spMk id="4" creationId="{96ED5CD9-D5DE-16A7-B4F2-81F2DB25CD79}"/>
          </ac:spMkLst>
        </pc:spChg>
        <pc:spChg chg="mod">
          <ac:chgData name="Yoel Kortick" userId="167978f5-7f40-4909-85d5-d4149554ad4e" providerId="ADAL" clId="{289790B2-A8E7-497E-9919-D79B78F17A81}" dt="2024-04-19T11:41:25.822" v="2711" actId="1036"/>
          <ac:spMkLst>
            <pc:docMk/>
            <pc:sldMk cId="2313446793" sldId="2147480602"/>
            <ac:spMk id="8" creationId="{9448FB4E-87A3-C7C2-D476-61CEAA325D04}"/>
          </ac:spMkLst>
        </pc:spChg>
        <pc:spChg chg="mod">
          <ac:chgData name="Yoel Kortick" userId="167978f5-7f40-4909-85d5-d4149554ad4e" providerId="ADAL" clId="{289790B2-A8E7-497E-9919-D79B78F17A81}" dt="2024-04-19T11:41:25.822" v="2711" actId="1036"/>
          <ac:spMkLst>
            <pc:docMk/>
            <pc:sldMk cId="2313446793" sldId="2147480602"/>
            <ac:spMk id="9" creationId="{64094A70-6A0F-0165-6779-CF2E7A95C9D8}"/>
          </ac:spMkLst>
        </pc:spChg>
        <pc:spChg chg="mod">
          <ac:chgData name="Yoel Kortick" userId="167978f5-7f40-4909-85d5-d4149554ad4e" providerId="ADAL" clId="{289790B2-A8E7-497E-9919-D79B78F17A81}" dt="2024-04-19T11:41:12.905" v="2663" actId="20577"/>
          <ac:spMkLst>
            <pc:docMk/>
            <pc:sldMk cId="2313446793" sldId="2147480602"/>
            <ac:spMk id="10" creationId="{FB4BB4E3-8E41-D386-9377-9246479C5F9F}"/>
          </ac:spMkLst>
        </pc:spChg>
      </pc:sldChg>
      <pc:sldChg chg="addSp delSp modSp add mod">
        <pc:chgData name="Yoel Kortick" userId="167978f5-7f40-4909-85d5-d4149554ad4e" providerId="ADAL" clId="{289790B2-A8E7-497E-9919-D79B78F17A81}" dt="2024-04-19T11:43:07.151" v="2780" actId="208"/>
        <pc:sldMkLst>
          <pc:docMk/>
          <pc:sldMk cId="2439092330" sldId="2147480603"/>
        </pc:sldMkLst>
        <pc:spChg chg="mod">
          <ac:chgData name="Yoel Kortick" userId="167978f5-7f40-4909-85d5-d4149554ad4e" providerId="ADAL" clId="{289790B2-A8E7-497E-9919-D79B78F17A81}" dt="2024-04-19T11:39:13.591" v="2594" actId="313"/>
          <ac:spMkLst>
            <pc:docMk/>
            <pc:sldMk cId="2439092330" sldId="2147480603"/>
            <ac:spMk id="4" creationId="{96ED5CD9-D5DE-16A7-B4F2-81F2DB25CD79}"/>
          </ac:spMkLst>
        </pc:spChg>
        <pc:spChg chg="mod">
          <ac:chgData name="Yoel Kortick" userId="167978f5-7f40-4909-85d5-d4149554ad4e" providerId="ADAL" clId="{289790B2-A8E7-497E-9919-D79B78F17A81}" dt="2024-04-19T11:43:04.503" v="2779" actId="1076"/>
          <ac:spMkLst>
            <pc:docMk/>
            <pc:sldMk cId="2439092330" sldId="2147480603"/>
            <ac:spMk id="8" creationId="{9448FB4E-87A3-C7C2-D476-61CEAA325D04}"/>
          </ac:spMkLst>
        </pc:spChg>
        <pc:spChg chg="mod">
          <ac:chgData name="Yoel Kortick" userId="167978f5-7f40-4909-85d5-d4149554ad4e" providerId="ADAL" clId="{289790B2-A8E7-497E-9919-D79B78F17A81}" dt="2024-04-19T11:43:01.403" v="2778" actId="14100"/>
          <ac:spMkLst>
            <pc:docMk/>
            <pc:sldMk cId="2439092330" sldId="2147480603"/>
            <ac:spMk id="9" creationId="{64094A70-6A0F-0165-6779-CF2E7A95C9D8}"/>
          </ac:spMkLst>
        </pc:spChg>
        <pc:spChg chg="mod">
          <ac:chgData name="Yoel Kortick" userId="167978f5-7f40-4909-85d5-d4149554ad4e" providerId="ADAL" clId="{289790B2-A8E7-497E-9919-D79B78F17A81}" dt="2024-04-19T11:41:48.271" v="2745" actId="20577"/>
          <ac:spMkLst>
            <pc:docMk/>
            <pc:sldMk cId="2439092330" sldId="2147480603"/>
            <ac:spMk id="10" creationId="{FB4BB4E3-8E41-D386-9377-9246479C5F9F}"/>
          </ac:spMkLst>
        </pc:spChg>
        <pc:picChg chg="del">
          <ac:chgData name="Yoel Kortick" userId="167978f5-7f40-4909-85d5-d4149554ad4e" providerId="ADAL" clId="{289790B2-A8E7-497E-9919-D79B78F17A81}" dt="2024-04-19T11:42:40.603" v="2746" actId="478"/>
          <ac:picMkLst>
            <pc:docMk/>
            <pc:sldMk cId="2439092330" sldId="2147480603"/>
            <ac:picMk id="5" creationId="{942D96E7-2F6B-D49B-77FA-FF169D1ED864}"/>
          </ac:picMkLst>
        </pc:picChg>
        <pc:picChg chg="add mod ord">
          <ac:chgData name="Yoel Kortick" userId="167978f5-7f40-4909-85d5-d4149554ad4e" providerId="ADAL" clId="{289790B2-A8E7-497E-9919-D79B78F17A81}" dt="2024-04-19T11:43:07.151" v="2780" actId="208"/>
          <ac:picMkLst>
            <pc:docMk/>
            <pc:sldMk cId="2439092330" sldId="2147480603"/>
            <ac:picMk id="6" creationId="{1D69919D-7D45-C9FF-11EF-A02A26BC10D2}"/>
          </ac:picMkLst>
        </pc:picChg>
      </pc:sldChg>
      <pc:sldChg chg="addSp delSp modSp add mod">
        <pc:chgData name="Yoel Kortick" userId="167978f5-7f40-4909-85d5-d4149554ad4e" providerId="ADAL" clId="{289790B2-A8E7-497E-9919-D79B78F17A81}" dt="2024-04-19T11:47:46.862" v="2847" actId="1035"/>
        <pc:sldMkLst>
          <pc:docMk/>
          <pc:sldMk cId="3363697340" sldId="2147480604"/>
        </pc:sldMkLst>
        <pc:spChg chg="mod">
          <ac:chgData name="Yoel Kortick" userId="167978f5-7f40-4909-85d5-d4149554ad4e" providerId="ADAL" clId="{289790B2-A8E7-497E-9919-D79B78F17A81}" dt="2024-04-19T11:39:15.942" v="2595" actId="313"/>
          <ac:spMkLst>
            <pc:docMk/>
            <pc:sldMk cId="3363697340" sldId="2147480604"/>
            <ac:spMk id="4" creationId="{96ED5CD9-D5DE-16A7-B4F2-81F2DB25CD79}"/>
          </ac:spMkLst>
        </pc:spChg>
        <pc:spChg chg="mod">
          <ac:chgData name="Yoel Kortick" userId="167978f5-7f40-4909-85d5-d4149554ad4e" providerId="ADAL" clId="{289790B2-A8E7-497E-9919-D79B78F17A81}" dt="2024-04-19T11:47:46.862" v="2847" actId="1035"/>
          <ac:spMkLst>
            <pc:docMk/>
            <pc:sldMk cId="3363697340" sldId="2147480604"/>
            <ac:spMk id="7" creationId="{CA4DDE50-ED30-326B-E51C-CE34ECCD8AE3}"/>
          </ac:spMkLst>
        </pc:spChg>
        <pc:spChg chg="del">
          <ac:chgData name="Yoel Kortick" userId="167978f5-7f40-4909-85d5-d4149554ad4e" providerId="ADAL" clId="{289790B2-A8E7-497E-9919-D79B78F17A81}" dt="2024-04-19T11:47:41.097" v="2832" actId="478"/>
          <ac:spMkLst>
            <pc:docMk/>
            <pc:sldMk cId="3363697340" sldId="2147480604"/>
            <ac:spMk id="8" creationId="{9448FB4E-87A3-C7C2-D476-61CEAA325D04}"/>
          </ac:spMkLst>
        </pc:spChg>
        <pc:spChg chg="mod">
          <ac:chgData name="Yoel Kortick" userId="167978f5-7f40-4909-85d5-d4149554ad4e" providerId="ADAL" clId="{289790B2-A8E7-497E-9919-D79B78F17A81}" dt="2024-04-19T11:47:29.158" v="2826" actId="20577"/>
          <ac:spMkLst>
            <pc:docMk/>
            <pc:sldMk cId="3363697340" sldId="2147480604"/>
            <ac:spMk id="10" creationId="{FB4BB4E3-8E41-D386-9377-9246479C5F9F}"/>
          </ac:spMkLst>
        </pc:spChg>
        <pc:picChg chg="add mod ord">
          <ac:chgData name="Yoel Kortick" userId="167978f5-7f40-4909-85d5-d4149554ad4e" providerId="ADAL" clId="{289790B2-A8E7-497E-9919-D79B78F17A81}" dt="2024-04-19T11:47:46.862" v="2847" actId="1035"/>
          <ac:picMkLst>
            <pc:docMk/>
            <pc:sldMk cId="3363697340" sldId="2147480604"/>
            <ac:picMk id="5" creationId="{BDCC4BC1-FCF4-E17C-2ADC-1E664D1F06BA}"/>
          </ac:picMkLst>
        </pc:picChg>
        <pc:picChg chg="del">
          <ac:chgData name="Yoel Kortick" userId="167978f5-7f40-4909-85d5-d4149554ad4e" providerId="ADAL" clId="{289790B2-A8E7-497E-9919-D79B78F17A81}" dt="2024-04-19T11:47:31.349" v="2827" actId="478"/>
          <ac:picMkLst>
            <pc:docMk/>
            <pc:sldMk cId="3363697340" sldId="2147480604"/>
            <ac:picMk id="6" creationId="{DB7E3ED1-6754-3058-2D39-DEB07D5F5F5F}"/>
          </ac:picMkLst>
        </pc:picChg>
      </pc:sldChg>
      <pc:sldChg chg="modSp add mod">
        <pc:chgData name="Yoel Kortick" userId="167978f5-7f40-4909-85d5-d4149554ad4e" providerId="ADAL" clId="{289790B2-A8E7-497E-9919-D79B78F17A81}" dt="2024-04-19T11:39:17.300" v="2596" actId="313"/>
        <pc:sldMkLst>
          <pc:docMk/>
          <pc:sldMk cId="3409679072" sldId="2147480605"/>
        </pc:sldMkLst>
        <pc:spChg chg="mod">
          <ac:chgData name="Yoel Kortick" userId="167978f5-7f40-4909-85d5-d4149554ad4e" providerId="ADAL" clId="{289790B2-A8E7-497E-9919-D79B78F17A81}" dt="2024-04-19T11:39:17.300" v="2596" actId="313"/>
          <ac:spMkLst>
            <pc:docMk/>
            <pc:sldMk cId="3409679072" sldId="2147480605"/>
            <ac:spMk id="4" creationId="{96ED5CD9-D5DE-16A7-B4F2-81F2DB25CD79}"/>
          </ac:spMkLst>
        </pc:spChg>
      </pc:sldChg>
      <pc:sldChg chg="modSp add mod">
        <pc:chgData name="Yoel Kortick" userId="167978f5-7f40-4909-85d5-d4149554ad4e" providerId="ADAL" clId="{289790B2-A8E7-497E-9919-D79B78F17A81}" dt="2024-04-19T11:39:18.375" v="2597" actId="313"/>
        <pc:sldMkLst>
          <pc:docMk/>
          <pc:sldMk cId="2209076007" sldId="2147480606"/>
        </pc:sldMkLst>
        <pc:spChg chg="mod">
          <ac:chgData name="Yoel Kortick" userId="167978f5-7f40-4909-85d5-d4149554ad4e" providerId="ADAL" clId="{289790B2-A8E7-497E-9919-D79B78F17A81}" dt="2024-04-19T11:39:18.375" v="2597" actId="313"/>
          <ac:spMkLst>
            <pc:docMk/>
            <pc:sldMk cId="2209076007" sldId="2147480606"/>
            <ac:spMk id="4" creationId="{96ED5CD9-D5DE-16A7-B4F2-81F2DB25CD79}"/>
          </ac:spMkLst>
        </pc:spChg>
      </pc:sldChg>
      <pc:sldChg chg="modSp add mod">
        <pc:chgData name="Yoel Kortick" userId="167978f5-7f40-4909-85d5-d4149554ad4e" providerId="ADAL" clId="{289790B2-A8E7-497E-9919-D79B78F17A81}" dt="2024-04-19T11:39:19.092" v="2598" actId="313"/>
        <pc:sldMkLst>
          <pc:docMk/>
          <pc:sldMk cId="1930494439" sldId="2147480607"/>
        </pc:sldMkLst>
        <pc:spChg chg="mod">
          <ac:chgData name="Yoel Kortick" userId="167978f5-7f40-4909-85d5-d4149554ad4e" providerId="ADAL" clId="{289790B2-A8E7-497E-9919-D79B78F17A81}" dt="2024-04-19T11:39:19.092" v="2598" actId="313"/>
          <ac:spMkLst>
            <pc:docMk/>
            <pc:sldMk cId="1930494439" sldId="2147480607"/>
            <ac:spMk id="4" creationId="{96ED5CD9-D5DE-16A7-B4F2-81F2DB25CD79}"/>
          </ac:spMkLst>
        </pc:spChg>
      </pc:sldChg>
      <pc:sldChg chg="addSp delSp modSp add mod">
        <pc:chgData name="Yoel Kortick" userId="167978f5-7f40-4909-85d5-d4149554ad4e" providerId="ADAL" clId="{289790B2-A8E7-497E-9919-D79B78F17A81}" dt="2024-04-19T11:50:22.976" v="2883" actId="20577"/>
        <pc:sldMkLst>
          <pc:docMk/>
          <pc:sldMk cId="1975313890" sldId="2147480608"/>
        </pc:sldMkLst>
        <pc:spChg chg="mod">
          <ac:chgData name="Yoel Kortick" userId="167978f5-7f40-4909-85d5-d4149554ad4e" providerId="ADAL" clId="{289790B2-A8E7-497E-9919-D79B78F17A81}" dt="2024-04-19T11:39:19.744" v="2599" actId="313"/>
          <ac:spMkLst>
            <pc:docMk/>
            <pc:sldMk cId="1975313890" sldId="2147480608"/>
            <ac:spMk id="4" creationId="{96ED5CD9-D5DE-16A7-B4F2-81F2DB25CD79}"/>
          </ac:spMkLst>
        </pc:spChg>
        <pc:spChg chg="mod">
          <ac:chgData name="Yoel Kortick" userId="167978f5-7f40-4909-85d5-d4149554ad4e" providerId="ADAL" clId="{289790B2-A8E7-497E-9919-D79B78F17A81}" dt="2024-04-19T11:50:11.233" v="2878" actId="1037"/>
          <ac:spMkLst>
            <pc:docMk/>
            <pc:sldMk cId="1975313890" sldId="2147480608"/>
            <ac:spMk id="7" creationId="{CA4DDE50-ED30-326B-E51C-CE34ECCD8AE3}"/>
          </ac:spMkLst>
        </pc:spChg>
        <pc:spChg chg="mod">
          <ac:chgData name="Yoel Kortick" userId="167978f5-7f40-4909-85d5-d4149554ad4e" providerId="ADAL" clId="{289790B2-A8E7-497E-9919-D79B78F17A81}" dt="2024-04-19T11:50:22.976" v="2883" actId="20577"/>
          <ac:spMkLst>
            <pc:docMk/>
            <pc:sldMk cId="1975313890" sldId="2147480608"/>
            <ac:spMk id="10" creationId="{FB4BB4E3-8E41-D386-9377-9246479C5F9F}"/>
          </ac:spMkLst>
        </pc:spChg>
        <pc:spChg chg="mod">
          <ac:chgData name="Yoel Kortick" userId="167978f5-7f40-4909-85d5-d4149554ad4e" providerId="ADAL" clId="{289790B2-A8E7-497E-9919-D79B78F17A81}" dt="2024-04-19T11:50:07.791" v="2869" actId="14100"/>
          <ac:spMkLst>
            <pc:docMk/>
            <pc:sldMk cId="1975313890" sldId="2147480608"/>
            <ac:spMk id="11" creationId="{9E9CAF28-2D3D-A73B-7BBE-6F0804F005B5}"/>
          </ac:spMkLst>
        </pc:spChg>
        <pc:picChg chg="del">
          <ac:chgData name="Yoel Kortick" userId="167978f5-7f40-4909-85d5-d4149554ad4e" providerId="ADAL" clId="{289790B2-A8E7-497E-9919-D79B78F17A81}" dt="2024-04-19T11:49:27.876" v="2862" actId="478"/>
          <ac:picMkLst>
            <pc:docMk/>
            <pc:sldMk cId="1975313890" sldId="2147480608"/>
            <ac:picMk id="5" creationId="{4C4FB295-6875-6F40-A10F-53E4EA7C25BF}"/>
          </ac:picMkLst>
        </pc:picChg>
        <pc:picChg chg="add del">
          <ac:chgData name="Yoel Kortick" userId="167978f5-7f40-4909-85d5-d4149554ad4e" providerId="ADAL" clId="{289790B2-A8E7-497E-9919-D79B78F17A81}" dt="2024-04-19T11:49:57.794" v="2864" actId="478"/>
          <ac:picMkLst>
            <pc:docMk/>
            <pc:sldMk cId="1975313890" sldId="2147480608"/>
            <ac:picMk id="6" creationId="{BB017F92-745C-86F0-862B-D0BD699C15EA}"/>
          </ac:picMkLst>
        </pc:picChg>
        <pc:picChg chg="add mod ord">
          <ac:chgData name="Yoel Kortick" userId="167978f5-7f40-4909-85d5-d4149554ad4e" providerId="ADAL" clId="{289790B2-A8E7-497E-9919-D79B78F17A81}" dt="2024-04-19T11:50:13.608" v="2879" actId="208"/>
          <ac:picMkLst>
            <pc:docMk/>
            <pc:sldMk cId="1975313890" sldId="2147480608"/>
            <ac:picMk id="12" creationId="{EACC7503-8CD9-458D-E9B9-47175EE02CD8}"/>
          </ac:picMkLst>
        </pc:picChg>
      </pc:sldChg>
      <pc:sldChg chg="addSp delSp modSp add mod">
        <pc:chgData name="Yoel Kortick" userId="167978f5-7f40-4909-85d5-d4149554ad4e" providerId="ADAL" clId="{289790B2-A8E7-497E-9919-D79B78F17A81}" dt="2024-04-19T11:51:10.001" v="2953" actId="167"/>
        <pc:sldMkLst>
          <pc:docMk/>
          <pc:sldMk cId="3027885181" sldId="2147480609"/>
        </pc:sldMkLst>
        <pc:spChg chg="mod">
          <ac:chgData name="Yoel Kortick" userId="167978f5-7f40-4909-85d5-d4149554ad4e" providerId="ADAL" clId="{289790B2-A8E7-497E-9919-D79B78F17A81}" dt="2024-04-19T11:39:20.458" v="2600" actId="313"/>
          <ac:spMkLst>
            <pc:docMk/>
            <pc:sldMk cId="3027885181" sldId="2147480609"/>
            <ac:spMk id="4" creationId="{96ED5CD9-D5DE-16A7-B4F2-81F2DB25CD79}"/>
          </ac:spMkLst>
        </pc:spChg>
        <pc:picChg chg="add mod ord">
          <ac:chgData name="Yoel Kortick" userId="167978f5-7f40-4909-85d5-d4149554ad4e" providerId="ADAL" clId="{289790B2-A8E7-497E-9919-D79B78F17A81}" dt="2024-04-19T11:51:10.001" v="2953" actId="167"/>
          <ac:picMkLst>
            <pc:docMk/>
            <pc:sldMk cId="3027885181" sldId="2147480609"/>
            <ac:picMk id="5" creationId="{A40B0E3C-AEE1-FAC9-127C-B6BA3B93E98E}"/>
          </ac:picMkLst>
        </pc:picChg>
        <pc:picChg chg="del">
          <ac:chgData name="Yoel Kortick" userId="167978f5-7f40-4909-85d5-d4149554ad4e" providerId="ADAL" clId="{289790B2-A8E7-497E-9919-D79B78F17A81}" dt="2024-04-19T11:50:54.091" v="2884" actId="478"/>
          <ac:picMkLst>
            <pc:docMk/>
            <pc:sldMk cId="3027885181" sldId="2147480609"/>
            <ac:picMk id="6" creationId="{291A0085-4388-7CF9-4021-90C9A6802F5C}"/>
          </ac:picMkLst>
        </pc:picChg>
      </pc:sldChg>
      <pc:sldChg chg="modSp add mod">
        <pc:chgData name="Yoel Kortick" userId="167978f5-7f40-4909-85d5-d4149554ad4e" providerId="ADAL" clId="{289790B2-A8E7-497E-9919-D79B78F17A81}" dt="2024-04-19T11:39:21.159" v="2601" actId="313"/>
        <pc:sldMkLst>
          <pc:docMk/>
          <pc:sldMk cId="4146659745" sldId="2147480610"/>
        </pc:sldMkLst>
        <pc:spChg chg="mod">
          <ac:chgData name="Yoel Kortick" userId="167978f5-7f40-4909-85d5-d4149554ad4e" providerId="ADAL" clId="{289790B2-A8E7-497E-9919-D79B78F17A81}" dt="2024-04-19T11:39:21.159" v="2601" actId="313"/>
          <ac:spMkLst>
            <pc:docMk/>
            <pc:sldMk cId="4146659745" sldId="2147480610"/>
            <ac:spMk id="4" creationId="{96ED5CD9-D5DE-16A7-B4F2-81F2DB25CD79}"/>
          </ac:spMkLst>
        </pc:spChg>
      </pc:sldChg>
      <pc:sldChg chg="modSp add mod">
        <pc:chgData name="Yoel Kortick" userId="167978f5-7f40-4909-85d5-d4149554ad4e" providerId="ADAL" clId="{289790B2-A8E7-497E-9919-D79B78F17A81}" dt="2024-04-19T11:39:22.071" v="2602" actId="313"/>
        <pc:sldMkLst>
          <pc:docMk/>
          <pc:sldMk cId="2948422629" sldId="2147480611"/>
        </pc:sldMkLst>
        <pc:spChg chg="mod">
          <ac:chgData name="Yoel Kortick" userId="167978f5-7f40-4909-85d5-d4149554ad4e" providerId="ADAL" clId="{289790B2-A8E7-497E-9919-D79B78F17A81}" dt="2024-04-19T11:39:22.071" v="2602" actId="313"/>
          <ac:spMkLst>
            <pc:docMk/>
            <pc:sldMk cId="2948422629" sldId="2147480611"/>
            <ac:spMk id="4" creationId="{96ED5CD9-D5DE-16A7-B4F2-81F2DB25CD79}"/>
          </ac:spMkLst>
        </pc:spChg>
      </pc:sldChg>
      <pc:sldChg chg="modSp add mod">
        <pc:chgData name="Yoel Kortick" userId="167978f5-7f40-4909-85d5-d4149554ad4e" providerId="ADAL" clId="{289790B2-A8E7-497E-9919-D79B78F17A81}" dt="2024-04-19T11:39:22.709" v="2603" actId="313"/>
        <pc:sldMkLst>
          <pc:docMk/>
          <pc:sldMk cId="1695465074" sldId="2147480612"/>
        </pc:sldMkLst>
        <pc:spChg chg="mod">
          <ac:chgData name="Yoel Kortick" userId="167978f5-7f40-4909-85d5-d4149554ad4e" providerId="ADAL" clId="{289790B2-A8E7-497E-9919-D79B78F17A81}" dt="2024-04-19T11:39:22.709" v="2603" actId="313"/>
          <ac:spMkLst>
            <pc:docMk/>
            <pc:sldMk cId="1695465074" sldId="2147480612"/>
            <ac:spMk id="4" creationId="{96ED5CD9-D5DE-16A7-B4F2-81F2DB25CD79}"/>
          </ac:spMkLst>
        </pc:spChg>
      </pc:sldChg>
      <pc:sldChg chg="addSp delSp modSp add mod">
        <pc:chgData name="Yoel Kortick" userId="167978f5-7f40-4909-85d5-d4149554ad4e" providerId="ADAL" clId="{289790B2-A8E7-497E-9919-D79B78F17A81}" dt="2024-04-19T11:53:24.670" v="2975" actId="208"/>
        <pc:sldMkLst>
          <pc:docMk/>
          <pc:sldMk cId="448442135" sldId="2147480613"/>
        </pc:sldMkLst>
        <pc:spChg chg="mod">
          <ac:chgData name="Yoel Kortick" userId="167978f5-7f40-4909-85d5-d4149554ad4e" providerId="ADAL" clId="{289790B2-A8E7-497E-9919-D79B78F17A81}" dt="2024-04-19T11:39:23.426" v="2604" actId="313"/>
          <ac:spMkLst>
            <pc:docMk/>
            <pc:sldMk cId="448442135" sldId="2147480613"/>
            <ac:spMk id="4" creationId="{96ED5CD9-D5DE-16A7-B4F2-81F2DB25CD79}"/>
          </ac:spMkLst>
        </pc:spChg>
        <pc:spChg chg="del">
          <ac:chgData name="Yoel Kortick" userId="167978f5-7f40-4909-85d5-d4149554ad4e" providerId="ADAL" clId="{289790B2-A8E7-497E-9919-D79B78F17A81}" dt="2024-04-19T11:53:21.853" v="2974" actId="478"/>
          <ac:spMkLst>
            <pc:docMk/>
            <pc:sldMk cId="448442135" sldId="2147480613"/>
            <ac:spMk id="9" creationId="{C90F7723-FB71-E7A2-3A77-E2D365FFD8BA}"/>
          </ac:spMkLst>
        </pc:spChg>
        <pc:picChg chg="add mod ord">
          <ac:chgData name="Yoel Kortick" userId="167978f5-7f40-4909-85d5-d4149554ad4e" providerId="ADAL" clId="{289790B2-A8E7-497E-9919-D79B78F17A81}" dt="2024-04-19T11:53:24.670" v="2975" actId="208"/>
          <ac:picMkLst>
            <pc:docMk/>
            <pc:sldMk cId="448442135" sldId="2147480613"/>
            <ac:picMk id="5" creationId="{9D81F5EC-A764-37EA-2C3A-73784E953C95}"/>
          </ac:picMkLst>
        </pc:picChg>
        <pc:picChg chg="del">
          <ac:chgData name="Yoel Kortick" userId="167978f5-7f40-4909-85d5-d4149554ad4e" providerId="ADAL" clId="{289790B2-A8E7-497E-9919-D79B78F17A81}" dt="2024-04-19T11:53:10.334" v="2954" actId="478"/>
          <ac:picMkLst>
            <pc:docMk/>
            <pc:sldMk cId="448442135" sldId="2147480613"/>
            <ac:picMk id="6" creationId="{23AC7594-449E-562C-9897-D0155FA88613}"/>
          </ac:picMkLst>
        </pc:picChg>
      </pc:sldChg>
      <pc:sldChg chg="addSp delSp modSp add mod">
        <pc:chgData name="Yoel Kortick" userId="167978f5-7f40-4909-85d5-d4149554ad4e" providerId="ADAL" clId="{289790B2-A8E7-497E-9919-D79B78F17A81}" dt="2024-04-19T11:54:30.398" v="2990"/>
        <pc:sldMkLst>
          <pc:docMk/>
          <pc:sldMk cId="3291587010" sldId="2147480614"/>
        </pc:sldMkLst>
        <pc:spChg chg="mod">
          <ac:chgData name="Yoel Kortick" userId="167978f5-7f40-4909-85d5-d4149554ad4e" providerId="ADAL" clId="{289790B2-A8E7-497E-9919-D79B78F17A81}" dt="2024-04-19T11:39:25.425" v="2605" actId="313"/>
          <ac:spMkLst>
            <pc:docMk/>
            <pc:sldMk cId="3291587010" sldId="2147480614"/>
            <ac:spMk id="4" creationId="{96ED5CD9-D5DE-16A7-B4F2-81F2DB25CD79}"/>
          </ac:spMkLst>
        </pc:spChg>
        <pc:spChg chg="mod">
          <ac:chgData name="Yoel Kortick" userId="167978f5-7f40-4909-85d5-d4149554ad4e" providerId="ADAL" clId="{289790B2-A8E7-497E-9919-D79B78F17A81}" dt="2024-04-19T11:54:30.398" v="2990"/>
          <ac:spMkLst>
            <pc:docMk/>
            <pc:sldMk cId="3291587010" sldId="2147480614"/>
            <ac:spMk id="10" creationId="{FB4BB4E3-8E41-D386-9377-9246479C5F9F}"/>
          </ac:spMkLst>
        </pc:spChg>
        <pc:picChg chg="del">
          <ac:chgData name="Yoel Kortick" userId="167978f5-7f40-4909-85d5-d4149554ad4e" providerId="ADAL" clId="{289790B2-A8E7-497E-9919-D79B78F17A81}" dt="2024-04-19T11:53:50.119" v="2976" actId="478"/>
          <ac:picMkLst>
            <pc:docMk/>
            <pc:sldMk cId="3291587010" sldId="2147480614"/>
            <ac:picMk id="5" creationId="{24A7499E-B080-9930-E4B3-6C9F0E48675D}"/>
          </ac:picMkLst>
        </pc:picChg>
        <pc:picChg chg="add mod">
          <ac:chgData name="Yoel Kortick" userId="167978f5-7f40-4909-85d5-d4149554ad4e" providerId="ADAL" clId="{289790B2-A8E7-497E-9919-D79B78F17A81}" dt="2024-04-19T11:54:02.618" v="2987" actId="208"/>
          <ac:picMkLst>
            <pc:docMk/>
            <pc:sldMk cId="3291587010" sldId="2147480614"/>
            <ac:picMk id="6" creationId="{4E05DA8C-74F8-AD33-BF00-637E3FD91BA0}"/>
          </ac:picMkLst>
        </pc:picChg>
      </pc:sldChg>
    </pc:docChg>
  </pc:docChgLst>
  <pc:docChgLst>
    <pc:chgData name="Yoel Kortick" userId="167978f5-7f40-4909-85d5-d4149554ad4e" providerId="ADAL" clId="{3CAC2645-70C9-4DD0-B184-28E3109818EC}"/>
    <pc:docChg chg="undo custSel addSld delSld modSld">
      <pc:chgData name="Yoel Kortick" userId="167978f5-7f40-4909-85d5-d4149554ad4e" providerId="ADAL" clId="{3CAC2645-70C9-4DD0-B184-28E3109818EC}" dt="2024-04-08T07:21:48.513" v="1575" actId="255"/>
      <pc:docMkLst>
        <pc:docMk/>
      </pc:docMkLst>
      <pc:sldChg chg="modSp mod">
        <pc:chgData name="Yoel Kortick" userId="167978f5-7f40-4909-85d5-d4149554ad4e" providerId="ADAL" clId="{3CAC2645-70C9-4DD0-B184-28E3109818EC}" dt="2024-04-08T06:14:57.980" v="2"/>
        <pc:sldMkLst>
          <pc:docMk/>
          <pc:sldMk cId="2609859466" sldId="2147480408"/>
        </pc:sldMkLst>
        <pc:spChg chg="mod">
          <ac:chgData name="Yoel Kortick" userId="167978f5-7f40-4909-85d5-d4149554ad4e" providerId="ADAL" clId="{3CAC2645-70C9-4DD0-B184-28E3109818EC}" dt="2024-04-08T06:14:57.980" v="2"/>
          <ac:spMkLst>
            <pc:docMk/>
            <pc:sldMk cId="2609859466" sldId="2147480408"/>
            <ac:spMk id="2" creationId="{00000000-0000-0000-0000-000000000000}"/>
          </ac:spMkLst>
        </pc:spChg>
      </pc:sldChg>
      <pc:sldChg chg="addSp delSp modSp mod">
        <pc:chgData name="Yoel Kortick" userId="167978f5-7f40-4909-85d5-d4149554ad4e" providerId="ADAL" clId="{3CAC2645-70C9-4DD0-B184-28E3109818EC}" dt="2024-04-08T07:21:12.450" v="1543" actId="21"/>
        <pc:sldMkLst>
          <pc:docMk/>
          <pc:sldMk cId="1230613315" sldId="2147480416"/>
        </pc:sldMkLst>
        <pc:spChg chg="add del">
          <ac:chgData name="Yoel Kortick" userId="167978f5-7f40-4909-85d5-d4149554ad4e" providerId="ADAL" clId="{3CAC2645-70C9-4DD0-B184-28E3109818EC}" dt="2024-04-08T06:24:25.037" v="360" actId="478"/>
          <ac:spMkLst>
            <pc:docMk/>
            <pc:sldMk cId="1230613315" sldId="2147480416"/>
            <ac:spMk id="6" creationId="{6FD7E023-20B8-224A-4E93-A4B8E174B342}"/>
          </ac:spMkLst>
        </pc:spChg>
        <pc:spChg chg="mod">
          <ac:chgData name="Yoel Kortick" userId="167978f5-7f40-4909-85d5-d4149554ad4e" providerId="ADAL" clId="{3CAC2645-70C9-4DD0-B184-28E3109818EC}" dt="2024-04-08T07:21:12.450" v="1543" actId="21"/>
          <ac:spMkLst>
            <pc:docMk/>
            <pc:sldMk cId="1230613315" sldId="2147480416"/>
            <ac:spMk id="10" creationId="{08BBD040-26CC-693E-E7F3-31441B13AF6C}"/>
          </ac:spMkLst>
        </pc:spChg>
        <pc:spChg chg="del">
          <ac:chgData name="Yoel Kortick" userId="167978f5-7f40-4909-85d5-d4149554ad4e" providerId="ADAL" clId="{3CAC2645-70C9-4DD0-B184-28E3109818EC}" dt="2024-04-08T06:15:33.515" v="4" actId="478"/>
          <ac:spMkLst>
            <pc:docMk/>
            <pc:sldMk cId="1230613315" sldId="2147480416"/>
            <ac:spMk id="11" creationId="{BDAD4588-B713-EB34-9BD3-9053ED5E489C}"/>
          </ac:spMkLst>
        </pc:spChg>
        <pc:spChg chg="del">
          <ac:chgData name="Yoel Kortick" userId="167978f5-7f40-4909-85d5-d4149554ad4e" providerId="ADAL" clId="{3CAC2645-70C9-4DD0-B184-28E3109818EC}" dt="2024-04-08T06:15:32.132" v="3" actId="478"/>
          <ac:spMkLst>
            <pc:docMk/>
            <pc:sldMk cId="1230613315" sldId="2147480416"/>
            <ac:spMk id="12" creationId="{D8CF0595-7DC5-C03E-7D6E-A68F74A9F975}"/>
          </ac:spMkLst>
        </pc:spChg>
        <pc:picChg chg="add del mod">
          <ac:chgData name="Yoel Kortick" userId="167978f5-7f40-4909-85d5-d4149554ad4e" providerId="ADAL" clId="{3CAC2645-70C9-4DD0-B184-28E3109818EC}" dt="2024-04-08T06:24:23.988" v="359" actId="478"/>
          <ac:picMkLst>
            <pc:docMk/>
            <pc:sldMk cId="1230613315" sldId="2147480416"/>
            <ac:picMk id="5" creationId="{4FF1D028-FFC9-A158-6702-22D627D7C0D3}"/>
          </ac:picMkLst>
        </pc:picChg>
      </pc:sldChg>
      <pc:sldChg chg="modSp mod">
        <pc:chgData name="Yoel Kortick" userId="167978f5-7f40-4909-85d5-d4149554ad4e" providerId="ADAL" clId="{3CAC2645-70C9-4DD0-B184-28E3109818EC}" dt="2024-04-08T07:19:52.573" v="1432" actId="20577"/>
        <pc:sldMkLst>
          <pc:docMk/>
          <pc:sldMk cId="2711077615" sldId="2147480430"/>
        </pc:sldMkLst>
        <pc:spChg chg="mod">
          <ac:chgData name="Yoel Kortick" userId="167978f5-7f40-4909-85d5-d4149554ad4e" providerId="ADAL" clId="{3CAC2645-70C9-4DD0-B184-28E3109818EC}" dt="2024-04-08T07:19:52.573" v="1432" actId="20577"/>
          <ac:spMkLst>
            <pc:docMk/>
            <pc:sldMk cId="2711077615" sldId="2147480430"/>
            <ac:spMk id="5" creationId="{00000000-0000-0000-0000-000000000000}"/>
          </ac:spMkLst>
        </pc:spChg>
      </pc:sldChg>
      <pc:sldChg chg="modSp mod">
        <pc:chgData name="Yoel Kortick" userId="167978f5-7f40-4909-85d5-d4149554ad4e" providerId="ADAL" clId="{3CAC2645-70C9-4DD0-B184-28E3109818EC}" dt="2024-04-08T06:39:39.633" v="794" actId="20577"/>
        <pc:sldMkLst>
          <pc:docMk/>
          <pc:sldMk cId="3060676145" sldId="2147480432"/>
        </pc:sldMkLst>
        <pc:spChg chg="mod">
          <ac:chgData name="Yoel Kortick" userId="167978f5-7f40-4909-85d5-d4149554ad4e" providerId="ADAL" clId="{3CAC2645-70C9-4DD0-B184-28E3109818EC}" dt="2024-04-08T06:39:39.633" v="794" actId="20577"/>
          <ac:spMkLst>
            <pc:docMk/>
            <pc:sldMk cId="3060676145" sldId="2147480432"/>
            <ac:spMk id="5" creationId="{DD24E5BB-8775-D950-48E3-1A88F065EA4D}"/>
          </ac:spMkLst>
        </pc:spChg>
      </pc:sldChg>
      <pc:sldChg chg="modSp del mod">
        <pc:chgData name="Yoel Kortick" userId="167978f5-7f40-4909-85d5-d4149554ad4e" providerId="ADAL" clId="{3CAC2645-70C9-4DD0-B184-28E3109818EC}" dt="2024-04-08T06:41:08.127" v="799" actId="47"/>
        <pc:sldMkLst>
          <pc:docMk/>
          <pc:sldMk cId="4064668745" sldId="2147480433"/>
        </pc:sldMkLst>
        <pc:spChg chg="mod">
          <ac:chgData name="Yoel Kortick" userId="167978f5-7f40-4909-85d5-d4149554ad4e" providerId="ADAL" clId="{3CAC2645-70C9-4DD0-B184-28E3109818EC}" dt="2024-04-08T06:39:46.989" v="795" actId="20577"/>
          <ac:spMkLst>
            <pc:docMk/>
            <pc:sldMk cId="4064668745" sldId="2147480433"/>
            <ac:spMk id="4" creationId="{2708F2A8-1189-630C-97BB-6CC955C5AB94}"/>
          </ac:spMkLst>
        </pc:spChg>
      </pc:sldChg>
      <pc:sldChg chg="del">
        <pc:chgData name="Yoel Kortick" userId="167978f5-7f40-4909-85d5-d4149554ad4e" providerId="ADAL" clId="{3CAC2645-70C9-4DD0-B184-28E3109818EC}" dt="2024-04-08T06:44:11.818" v="832" actId="47"/>
        <pc:sldMkLst>
          <pc:docMk/>
          <pc:sldMk cId="2453279569" sldId="2147480434"/>
        </pc:sldMkLst>
      </pc:sldChg>
      <pc:sldChg chg="addSp delSp modSp mod">
        <pc:chgData name="Yoel Kortick" userId="167978f5-7f40-4909-85d5-d4149554ad4e" providerId="ADAL" clId="{3CAC2645-70C9-4DD0-B184-28E3109818EC}" dt="2024-04-08T06:35:47.017" v="741"/>
        <pc:sldMkLst>
          <pc:docMk/>
          <pc:sldMk cId="1350919068" sldId="2147480435"/>
        </pc:sldMkLst>
        <pc:spChg chg="mod">
          <ac:chgData name="Yoel Kortick" userId="167978f5-7f40-4909-85d5-d4149554ad4e" providerId="ADAL" clId="{3CAC2645-70C9-4DD0-B184-28E3109818EC}" dt="2024-04-08T06:35:47.017" v="741"/>
          <ac:spMkLst>
            <pc:docMk/>
            <pc:sldMk cId="1350919068" sldId="2147480435"/>
            <ac:spMk id="4" creationId="{2B15F668-1061-31AC-D536-D9510874E7F0}"/>
          </ac:spMkLst>
        </pc:spChg>
        <pc:spChg chg="add mod">
          <ac:chgData name="Yoel Kortick" userId="167978f5-7f40-4909-85d5-d4149554ad4e" providerId="ADAL" clId="{3CAC2645-70C9-4DD0-B184-28E3109818EC}" dt="2024-04-08T06:33:46.533" v="731" actId="1037"/>
          <ac:spMkLst>
            <pc:docMk/>
            <pc:sldMk cId="1350919068" sldId="2147480435"/>
            <ac:spMk id="6" creationId="{2C81CE4E-7AA8-AF1F-029A-B2D07687CF33}"/>
          </ac:spMkLst>
        </pc:spChg>
        <pc:spChg chg="mod">
          <ac:chgData name="Yoel Kortick" userId="167978f5-7f40-4909-85d5-d4149554ad4e" providerId="ADAL" clId="{3CAC2645-70C9-4DD0-B184-28E3109818EC}" dt="2024-04-08T06:33:06.819" v="665" actId="313"/>
          <ac:spMkLst>
            <pc:docMk/>
            <pc:sldMk cId="1350919068" sldId="2147480435"/>
            <ac:spMk id="7" creationId="{9FDAD1CA-374B-A8FB-B30A-D6C94C925F4D}"/>
          </ac:spMkLst>
        </pc:spChg>
        <pc:spChg chg="add mod">
          <ac:chgData name="Yoel Kortick" userId="167978f5-7f40-4909-85d5-d4149554ad4e" providerId="ADAL" clId="{3CAC2645-70C9-4DD0-B184-28E3109818EC}" dt="2024-04-08T06:33:52.381" v="734" actId="14100"/>
          <ac:spMkLst>
            <pc:docMk/>
            <pc:sldMk cId="1350919068" sldId="2147480435"/>
            <ac:spMk id="8" creationId="{9EBF5FEA-67D5-3B53-2690-3FD879564930}"/>
          </ac:spMkLst>
        </pc:spChg>
        <pc:picChg chg="add del mod ord">
          <ac:chgData name="Yoel Kortick" userId="167978f5-7f40-4909-85d5-d4149554ad4e" providerId="ADAL" clId="{3CAC2645-70C9-4DD0-B184-28E3109818EC}" dt="2024-04-08T06:34:58.646" v="736" actId="478"/>
          <ac:picMkLst>
            <pc:docMk/>
            <pc:sldMk cId="1350919068" sldId="2147480435"/>
            <ac:picMk id="5" creationId="{76FB30CB-DBF2-8E20-79BC-0675E896BB72}"/>
          </ac:picMkLst>
        </pc:picChg>
        <pc:picChg chg="add mod ord">
          <ac:chgData name="Yoel Kortick" userId="167978f5-7f40-4909-85d5-d4149554ad4e" providerId="ADAL" clId="{3CAC2645-70C9-4DD0-B184-28E3109818EC}" dt="2024-04-08T06:35:11.222" v="740" actId="208"/>
          <ac:picMkLst>
            <pc:docMk/>
            <pc:sldMk cId="1350919068" sldId="2147480435"/>
            <ac:picMk id="10" creationId="{97A824FF-7EC1-A51C-F63C-8C6A38BBEBA9}"/>
          </ac:picMkLst>
        </pc:picChg>
      </pc:sldChg>
      <pc:sldChg chg="del">
        <pc:chgData name="Yoel Kortick" userId="167978f5-7f40-4909-85d5-d4149554ad4e" providerId="ADAL" clId="{3CAC2645-70C9-4DD0-B184-28E3109818EC}" dt="2024-04-08T06:44:13.167" v="834" actId="47"/>
        <pc:sldMkLst>
          <pc:docMk/>
          <pc:sldMk cId="2608552247" sldId="2147480436"/>
        </pc:sldMkLst>
      </pc:sldChg>
      <pc:sldChg chg="modSp">
        <pc:chgData name="Yoel Kortick" userId="167978f5-7f40-4909-85d5-d4149554ad4e" providerId="ADAL" clId="{3CAC2645-70C9-4DD0-B184-28E3109818EC}" dt="2024-04-08T06:44:40.611" v="835"/>
        <pc:sldMkLst>
          <pc:docMk/>
          <pc:sldMk cId="82115264" sldId="2147480446"/>
        </pc:sldMkLst>
        <pc:spChg chg="mod">
          <ac:chgData name="Yoel Kortick" userId="167978f5-7f40-4909-85d5-d4149554ad4e" providerId="ADAL" clId="{3CAC2645-70C9-4DD0-B184-28E3109818EC}" dt="2024-04-08T06:44:40.611" v="835"/>
          <ac:spMkLst>
            <pc:docMk/>
            <pc:sldMk cId="82115264" sldId="2147480446"/>
            <ac:spMk id="5" creationId="{FC0E8746-9DB1-962C-9547-305F48D93F50}"/>
          </ac:spMkLst>
        </pc:spChg>
      </pc:sldChg>
      <pc:sldChg chg="delSp modSp mod">
        <pc:chgData name="Yoel Kortick" userId="167978f5-7f40-4909-85d5-d4149554ad4e" providerId="ADAL" clId="{3CAC2645-70C9-4DD0-B184-28E3109818EC}" dt="2024-04-08T07:12:46.130" v="1360" actId="404"/>
        <pc:sldMkLst>
          <pc:docMk/>
          <pc:sldMk cId="3643643754" sldId="2147480447"/>
        </pc:sldMkLst>
        <pc:spChg chg="mod">
          <ac:chgData name="Yoel Kortick" userId="167978f5-7f40-4909-85d5-d4149554ad4e" providerId="ADAL" clId="{3CAC2645-70C9-4DD0-B184-28E3109818EC}" dt="2024-04-08T06:44:40.611" v="835"/>
          <ac:spMkLst>
            <pc:docMk/>
            <pc:sldMk cId="3643643754" sldId="2147480447"/>
            <ac:spMk id="4" creationId="{24EE6FED-C808-6A77-6E8D-8782D115DE51}"/>
          </ac:spMkLst>
        </pc:spChg>
        <pc:spChg chg="mod">
          <ac:chgData name="Yoel Kortick" userId="167978f5-7f40-4909-85d5-d4149554ad4e" providerId="ADAL" clId="{3CAC2645-70C9-4DD0-B184-28E3109818EC}" dt="2024-04-08T07:12:46.130" v="1360" actId="404"/>
          <ac:spMkLst>
            <pc:docMk/>
            <pc:sldMk cId="3643643754" sldId="2147480447"/>
            <ac:spMk id="5" creationId="{32EF9CC5-423E-6483-54B4-8E2E9D201178}"/>
          </ac:spMkLst>
        </pc:spChg>
        <pc:spChg chg="del">
          <ac:chgData name="Yoel Kortick" userId="167978f5-7f40-4909-85d5-d4149554ad4e" providerId="ADAL" clId="{3CAC2645-70C9-4DD0-B184-28E3109818EC}" dt="2024-04-08T06:45:09.183" v="841" actId="478"/>
          <ac:spMkLst>
            <pc:docMk/>
            <pc:sldMk cId="3643643754" sldId="2147480447"/>
            <ac:spMk id="9" creationId="{3E43FBC7-5EBF-E296-CD44-8CB19C5288EB}"/>
          </ac:spMkLst>
        </pc:spChg>
        <pc:spChg chg="del">
          <ac:chgData name="Yoel Kortick" userId="167978f5-7f40-4909-85d5-d4149554ad4e" providerId="ADAL" clId="{3CAC2645-70C9-4DD0-B184-28E3109818EC}" dt="2024-04-08T06:45:09.183" v="841" actId="478"/>
          <ac:spMkLst>
            <pc:docMk/>
            <pc:sldMk cId="3643643754" sldId="2147480447"/>
            <ac:spMk id="10" creationId="{E4A60906-24FF-26F0-1352-286255CA3958}"/>
          </ac:spMkLst>
        </pc:spChg>
        <pc:picChg chg="del">
          <ac:chgData name="Yoel Kortick" userId="167978f5-7f40-4909-85d5-d4149554ad4e" providerId="ADAL" clId="{3CAC2645-70C9-4DD0-B184-28E3109818EC}" dt="2024-04-08T06:45:09.183" v="841" actId="478"/>
          <ac:picMkLst>
            <pc:docMk/>
            <pc:sldMk cId="3643643754" sldId="2147480447"/>
            <ac:picMk id="6" creationId="{29911A11-CCDA-297A-6B02-F37B5ACC5502}"/>
          </ac:picMkLst>
        </pc:picChg>
        <pc:picChg chg="del">
          <ac:chgData name="Yoel Kortick" userId="167978f5-7f40-4909-85d5-d4149554ad4e" providerId="ADAL" clId="{3CAC2645-70C9-4DD0-B184-28E3109818EC}" dt="2024-04-08T06:45:09.183" v="841" actId="478"/>
          <ac:picMkLst>
            <pc:docMk/>
            <pc:sldMk cId="3643643754" sldId="2147480447"/>
            <ac:picMk id="8" creationId="{21156F8F-5535-8FAF-55E6-5B9218466086}"/>
          </ac:picMkLst>
        </pc:picChg>
      </pc:sldChg>
      <pc:sldChg chg="addSp modSp add mod">
        <pc:chgData name="Yoel Kortick" userId="167978f5-7f40-4909-85d5-d4149554ad4e" providerId="ADAL" clId="{3CAC2645-70C9-4DD0-B184-28E3109818EC}" dt="2024-04-08T06:58:29.532" v="1083" actId="14100"/>
        <pc:sldMkLst>
          <pc:docMk/>
          <pc:sldMk cId="1078695059" sldId="2147480448"/>
        </pc:sldMkLst>
        <pc:spChg chg="add mod">
          <ac:chgData name="Yoel Kortick" userId="167978f5-7f40-4909-85d5-d4149554ad4e" providerId="ADAL" clId="{3CAC2645-70C9-4DD0-B184-28E3109818EC}" dt="2024-04-08T06:58:29.532" v="1083" actId="14100"/>
          <ac:spMkLst>
            <pc:docMk/>
            <pc:sldMk cId="1078695059" sldId="2147480448"/>
            <ac:spMk id="2" creationId="{59726304-ECDB-B83F-7285-38537C7A6221}"/>
          </ac:spMkLst>
        </pc:spChg>
      </pc:sldChg>
      <pc:sldChg chg="del">
        <pc:chgData name="Yoel Kortick" userId="167978f5-7f40-4909-85d5-d4149554ad4e" providerId="ADAL" clId="{3CAC2645-70C9-4DD0-B184-28E3109818EC}" dt="2024-04-08T06:44:58.991" v="839" actId="47"/>
        <pc:sldMkLst>
          <pc:docMk/>
          <pc:sldMk cId="2090398059" sldId="2147480452"/>
        </pc:sldMkLst>
      </pc:sldChg>
      <pc:sldChg chg="modSp del">
        <pc:chgData name="Yoel Kortick" userId="167978f5-7f40-4909-85d5-d4149554ad4e" providerId="ADAL" clId="{3CAC2645-70C9-4DD0-B184-28E3109818EC}" dt="2024-04-08T06:44:58.991" v="839" actId="47"/>
        <pc:sldMkLst>
          <pc:docMk/>
          <pc:sldMk cId="3194184157" sldId="2147480453"/>
        </pc:sldMkLst>
        <pc:spChg chg="mod">
          <ac:chgData name="Yoel Kortick" userId="167978f5-7f40-4909-85d5-d4149554ad4e" providerId="ADAL" clId="{3CAC2645-70C9-4DD0-B184-28E3109818EC}" dt="2024-04-08T06:44:40.611" v="835"/>
          <ac:spMkLst>
            <pc:docMk/>
            <pc:sldMk cId="3194184157" sldId="2147480453"/>
            <ac:spMk id="5" creationId="{E357B627-3356-B65B-26E8-7551AF13AAAB}"/>
          </ac:spMkLst>
        </pc:spChg>
      </pc:sldChg>
      <pc:sldChg chg="del">
        <pc:chgData name="Yoel Kortick" userId="167978f5-7f40-4909-85d5-d4149554ad4e" providerId="ADAL" clId="{3CAC2645-70C9-4DD0-B184-28E3109818EC}" dt="2024-04-08T06:44:58.991" v="839" actId="47"/>
        <pc:sldMkLst>
          <pc:docMk/>
          <pc:sldMk cId="3055063310" sldId="2147480454"/>
        </pc:sldMkLst>
      </pc:sldChg>
      <pc:sldChg chg="del">
        <pc:chgData name="Yoel Kortick" userId="167978f5-7f40-4909-85d5-d4149554ad4e" providerId="ADAL" clId="{3CAC2645-70C9-4DD0-B184-28E3109818EC}" dt="2024-04-08T06:44:12.522" v="833" actId="47"/>
        <pc:sldMkLst>
          <pc:docMk/>
          <pc:sldMk cId="1491223935" sldId="2147480470"/>
        </pc:sldMkLst>
      </pc:sldChg>
      <pc:sldChg chg="del">
        <pc:chgData name="Yoel Kortick" userId="167978f5-7f40-4909-85d5-d4149554ad4e" providerId="ADAL" clId="{3CAC2645-70C9-4DD0-B184-28E3109818EC}" dt="2024-04-08T06:44:58.991" v="839" actId="47"/>
        <pc:sldMkLst>
          <pc:docMk/>
          <pc:sldMk cId="3897902290" sldId="2147480471"/>
        </pc:sldMkLst>
      </pc:sldChg>
      <pc:sldChg chg="del">
        <pc:chgData name="Yoel Kortick" userId="167978f5-7f40-4909-85d5-d4149554ad4e" providerId="ADAL" clId="{3CAC2645-70C9-4DD0-B184-28E3109818EC}" dt="2024-04-08T06:44:58.991" v="839" actId="47"/>
        <pc:sldMkLst>
          <pc:docMk/>
          <pc:sldMk cId="4289072727" sldId="2147480472"/>
        </pc:sldMkLst>
      </pc:sldChg>
      <pc:sldChg chg="del">
        <pc:chgData name="Yoel Kortick" userId="167978f5-7f40-4909-85d5-d4149554ad4e" providerId="ADAL" clId="{3CAC2645-70C9-4DD0-B184-28E3109818EC}" dt="2024-04-08T06:44:58.991" v="839" actId="47"/>
        <pc:sldMkLst>
          <pc:docMk/>
          <pc:sldMk cId="3778936511" sldId="2147480473"/>
        </pc:sldMkLst>
      </pc:sldChg>
      <pc:sldChg chg="del">
        <pc:chgData name="Yoel Kortick" userId="167978f5-7f40-4909-85d5-d4149554ad4e" providerId="ADAL" clId="{3CAC2645-70C9-4DD0-B184-28E3109818EC}" dt="2024-04-08T06:44:58.991" v="839" actId="47"/>
        <pc:sldMkLst>
          <pc:docMk/>
          <pc:sldMk cId="2719309551" sldId="2147480474"/>
        </pc:sldMkLst>
      </pc:sldChg>
      <pc:sldChg chg="del">
        <pc:chgData name="Yoel Kortick" userId="167978f5-7f40-4909-85d5-d4149554ad4e" providerId="ADAL" clId="{3CAC2645-70C9-4DD0-B184-28E3109818EC}" dt="2024-04-08T06:44:58.991" v="839" actId="47"/>
        <pc:sldMkLst>
          <pc:docMk/>
          <pc:sldMk cId="1119949806" sldId="2147480475"/>
        </pc:sldMkLst>
      </pc:sldChg>
      <pc:sldChg chg="addSp delSp modSp add mod">
        <pc:chgData name="Yoel Kortick" userId="167978f5-7f40-4909-85d5-d4149554ad4e" providerId="ADAL" clId="{3CAC2645-70C9-4DD0-B184-28E3109818EC}" dt="2024-04-08T07:21:26.301" v="1564" actId="1036"/>
        <pc:sldMkLst>
          <pc:docMk/>
          <pc:sldMk cId="4224306853" sldId="2147480476"/>
        </pc:sldMkLst>
        <pc:spChg chg="mod">
          <ac:chgData name="Yoel Kortick" userId="167978f5-7f40-4909-85d5-d4149554ad4e" providerId="ADAL" clId="{3CAC2645-70C9-4DD0-B184-28E3109818EC}" dt="2024-04-08T06:23:19.703" v="352"/>
          <ac:spMkLst>
            <pc:docMk/>
            <pc:sldMk cId="4224306853" sldId="2147480476"/>
            <ac:spMk id="4" creationId="{96ED5CD9-D5DE-16A7-B4F2-81F2DB25CD79}"/>
          </ac:spMkLst>
        </pc:spChg>
        <pc:spChg chg="del mod">
          <ac:chgData name="Yoel Kortick" userId="167978f5-7f40-4909-85d5-d4149554ad4e" providerId="ADAL" clId="{3CAC2645-70C9-4DD0-B184-28E3109818EC}" dt="2024-04-08T06:24:12.588" v="356" actId="478"/>
          <ac:spMkLst>
            <pc:docMk/>
            <pc:sldMk cId="4224306853" sldId="2147480476"/>
            <ac:spMk id="6" creationId="{5E8AED83-4516-0730-A69D-A5977FC75065}"/>
          </ac:spMkLst>
        </pc:spChg>
        <pc:spChg chg="add mod">
          <ac:chgData name="Yoel Kortick" userId="167978f5-7f40-4909-85d5-d4149554ad4e" providerId="ADAL" clId="{3CAC2645-70C9-4DD0-B184-28E3109818EC}" dt="2024-04-08T07:21:26.301" v="1564" actId="1036"/>
          <ac:spMkLst>
            <pc:docMk/>
            <pc:sldMk cId="4224306853" sldId="2147480476"/>
            <ac:spMk id="9" creationId="{79FF8FAD-72E8-5D20-5F4A-9AF431633D26}"/>
          </ac:spMkLst>
        </pc:spChg>
        <pc:spChg chg="mod">
          <ac:chgData name="Yoel Kortick" userId="167978f5-7f40-4909-85d5-d4149554ad4e" providerId="ADAL" clId="{3CAC2645-70C9-4DD0-B184-28E3109818EC}" dt="2024-04-08T07:21:18.265" v="1544"/>
          <ac:spMkLst>
            <pc:docMk/>
            <pc:sldMk cId="4224306853" sldId="2147480476"/>
            <ac:spMk id="10" creationId="{FB4BB4E3-8E41-D386-9377-9246479C5F9F}"/>
          </ac:spMkLst>
        </pc:spChg>
        <pc:spChg chg="add mod">
          <ac:chgData name="Yoel Kortick" userId="167978f5-7f40-4909-85d5-d4149554ad4e" providerId="ADAL" clId="{3CAC2645-70C9-4DD0-B184-28E3109818EC}" dt="2024-04-08T07:21:26.301" v="1564" actId="1036"/>
          <ac:spMkLst>
            <pc:docMk/>
            <pc:sldMk cId="4224306853" sldId="2147480476"/>
            <ac:spMk id="11" creationId="{FCEC320A-D152-3136-E370-F62B9C019AE1}"/>
          </ac:spMkLst>
        </pc:spChg>
        <pc:picChg chg="del">
          <ac:chgData name="Yoel Kortick" userId="167978f5-7f40-4909-85d5-d4149554ad4e" providerId="ADAL" clId="{3CAC2645-70C9-4DD0-B184-28E3109818EC}" dt="2024-04-08T06:19:38.453" v="127" actId="478"/>
          <ac:picMkLst>
            <pc:docMk/>
            <pc:sldMk cId="4224306853" sldId="2147480476"/>
            <ac:picMk id="5" creationId="{0F7DC411-2DD8-B778-AF27-82FAE146930E}"/>
          </ac:picMkLst>
        </pc:picChg>
        <pc:picChg chg="add del mod ord">
          <ac:chgData name="Yoel Kortick" userId="167978f5-7f40-4909-85d5-d4149554ad4e" providerId="ADAL" clId="{3CAC2645-70C9-4DD0-B184-28E3109818EC}" dt="2024-04-08T06:24:12.588" v="356" actId="478"/>
          <ac:picMkLst>
            <pc:docMk/>
            <pc:sldMk cId="4224306853" sldId="2147480476"/>
            <ac:picMk id="7" creationId="{9B0F094D-E0EE-C680-409E-C46BD0881CE9}"/>
          </ac:picMkLst>
        </pc:picChg>
        <pc:picChg chg="add mod">
          <ac:chgData name="Yoel Kortick" userId="167978f5-7f40-4909-85d5-d4149554ad4e" providerId="ADAL" clId="{3CAC2645-70C9-4DD0-B184-28E3109818EC}" dt="2024-04-08T07:21:26.301" v="1564" actId="1036"/>
          <ac:picMkLst>
            <pc:docMk/>
            <pc:sldMk cId="4224306853" sldId="2147480476"/>
            <ac:picMk id="8" creationId="{D998F26C-27F5-277A-2D20-3B2E0EF4C6A2}"/>
          </ac:picMkLst>
        </pc:picChg>
        <pc:cxnChg chg="add mod">
          <ac:chgData name="Yoel Kortick" userId="167978f5-7f40-4909-85d5-d4149554ad4e" providerId="ADAL" clId="{3CAC2645-70C9-4DD0-B184-28E3109818EC}" dt="2024-04-08T07:21:26.301" v="1564" actId="1036"/>
          <ac:cxnSpMkLst>
            <pc:docMk/>
            <pc:sldMk cId="4224306853" sldId="2147480476"/>
            <ac:cxnSpMk id="13" creationId="{8F052A18-81BA-E43A-CC3A-EACB5971C856}"/>
          </ac:cxnSpMkLst>
        </pc:cxnChg>
      </pc:sldChg>
      <pc:sldChg chg="addSp delSp modSp add mod">
        <pc:chgData name="Yoel Kortick" userId="167978f5-7f40-4909-85d5-d4149554ad4e" providerId="ADAL" clId="{3CAC2645-70C9-4DD0-B184-28E3109818EC}" dt="2024-04-08T07:21:48.513" v="1575" actId="255"/>
        <pc:sldMkLst>
          <pc:docMk/>
          <pc:sldMk cId="1082718328" sldId="2147480477"/>
        </pc:sldMkLst>
        <pc:spChg chg="mod">
          <ac:chgData name="Yoel Kortick" userId="167978f5-7f40-4909-85d5-d4149554ad4e" providerId="ADAL" clId="{3CAC2645-70C9-4DD0-B184-28E3109818EC}" dt="2024-04-08T06:23:24.305" v="353"/>
          <ac:spMkLst>
            <pc:docMk/>
            <pc:sldMk cId="1082718328" sldId="2147480477"/>
            <ac:spMk id="4" creationId="{8C8F2987-9E72-8BBC-E487-8E4228FB2CB0}"/>
          </ac:spMkLst>
        </pc:spChg>
        <pc:spChg chg="mod">
          <ac:chgData name="Yoel Kortick" userId="167978f5-7f40-4909-85d5-d4149554ad4e" providerId="ADAL" clId="{3CAC2645-70C9-4DD0-B184-28E3109818EC}" dt="2024-04-08T06:32:16.591" v="635" actId="14100"/>
          <ac:spMkLst>
            <pc:docMk/>
            <pc:sldMk cId="1082718328" sldId="2147480477"/>
            <ac:spMk id="6" creationId="{EB726EBB-EF61-F9AB-2433-9A0C8223626D}"/>
          </ac:spMkLst>
        </pc:spChg>
        <pc:spChg chg="mod">
          <ac:chgData name="Yoel Kortick" userId="167978f5-7f40-4909-85d5-d4149554ad4e" providerId="ADAL" clId="{3CAC2645-70C9-4DD0-B184-28E3109818EC}" dt="2024-04-08T07:21:48.513" v="1575" actId="255"/>
          <ac:spMkLst>
            <pc:docMk/>
            <pc:sldMk cId="1082718328" sldId="2147480477"/>
            <ac:spMk id="10" creationId="{8DF27603-C9D4-F33B-1CD5-D2C63F76A426}"/>
          </ac:spMkLst>
        </pc:spChg>
        <pc:spChg chg="add mod">
          <ac:chgData name="Yoel Kortick" userId="167978f5-7f40-4909-85d5-d4149554ad4e" providerId="ADAL" clId="{3CAC2645-70C9-4DD0-B184-28E3109818EC}" dt="2024-04-08T06:28:05.332" v="540" actId="1035"/>
          <ac:spMkLst>
            <pc:docMk/>
            <pc:sldMk cId="1082718328" sldId="2147480477"/>
            <ac:spMk id="11" creationId="{3DEB694B-977B-CF2D-49B1-38497E0F65DE}"/>
          </ac:spMkLst>
        </pc:spChg>
        <pc:spChg chg="add">
          <ac:chgData name="Yoel Kortick" userId="167978f5-7f40-4909-85d5-d4149554ad4e" providerId="ADAL" clId="{3CAC2645-70C9-4DD0-B184-28E3109818EC}" dt="2024-04-08T06:28:21.987" v="542"/>
          <ac:spMkLst>
            <pc:docMk/>
            <pc:sldMk cId="1082718328" sldId="2147480477"/>
            <ac:spMk id="12" creationId="{62706E92-D965-A32F-9C36-1FE9E286EFF9}"/>
          </ac:spMkLst>
        </pc:spChg>
        <pc:spChg chg="add mod">
          <ac:chgData name="Yoel Kortick" userId="167978f5-7f40-4909-85d5-d4149554ad4e" providerId="ADAL" clId="{3CAC2645-70C9-4DD0-B184-28E3109818EC}" dt="2024-04-08T06:33:29.541" v="685" actId="14100"/>
          <ac:spMkLst>
            <pc:docMk/>
            <pc:sldMk cId="1082718328" sldId="2147480477"/>
            <ac:spMk id="13" creationId="{DAC903C2-352A-BE39-0E81-93846F3CE248}"/>
          </ac:spMkLst>
        </pc:spChg>
        <pc:spChg chg="add">
          <ac:chgData name="Yoel Kortick" userId="167978f5-7f40-4909-85d5-d4149554ad4e" providerId="ADAL" clId="{3CAC2645-70C9-4DD0-B184-28E3109818EC}" dt="2024-04-08T06:28:32.744" v="546"/>
          <ac:spMkLst>
            <pc:docMk/>
            <pc:sldMk cId="1082718328" sldId="2147480477"/>
            <ac:spMk id="14" creationId="{8AD6B7B0-EED1-2F71-1CD2-ECA0B7EA9797}"/>
          </ac:spMkLst>
        </pc:spChg>
        <pc:spChg chg="add mod">
          <ac:chgData name="Yoel Kortick" userId="167978f5-7f40-4909-85d5-d4149554ad4e" providerId="ADAL" clId="{3CAC2645-70C9-4DD0-B184-28E3109818EC}" dt="2024-04-08T06:33:35.744" v="687" actId="14100"/>
          <ac:spMkLst>
            <pc:docMk/>
            <pc:sldMk cId="1082718328" sldId="2147480477"/>
            <ac:spMk id="19" creationId="{D4E1289A-F731-7D58-F63F-D1A244919DF0}"/>
          </ac:spMkLst>
        </pc:spChg>
        <pc:picChg chg="add del mod ord">
          <ac:chgData name="Yoel Kortick" userId="167978f5-7f40-4909-85d5-d4149554ad4e" providerId="ADAL" clId="{3CAC2645-70C9-4DD0-B184-28E3109818EC}" dt="2024-04-08T06:30:05.373" v="555" actId="478"/>
          <ac:picMkLst>
            <pc:docMk/>
            <pc:sldMk cId="1082718328" sldId="2147480477"/>
            <ac:picMk id="5" creationId="{0F255FF2-48EF-E519-69EA-4811DB0F8C16}"/>
          </ac:picMkLst>
        </pc:picChg>
        <pc:picChg chg="del">
          <ac:chgData name="Yoel Kortick" userId="167978f5-7f40-4909-85d5-d4149554ad4e" providerId="ADAL" clId="{3CAC2645-70C9-4DD0-B184-28E3109818EC}" dt="2024-04-08T06:20:52.405" v="240" actId="478"/>
          <ac:picMkLst>
            <pc:docMk/>
            <pc:sldMk cId="1082718328" sldId="2147480477"/>
            <ac:picMk id="7" creationId="{DEE17F4D-4E22-2843-3547-5A033062A701}"/>
          </ac:picMkLst>
        </pc:picChg>
        <pc:picChg chg="add mod">
          <ac:chgData name="Yoel Kortick" userId="167978f5-7f40-4909-85d5-d4149554ad4e" providerId="ADAL" clId="{3CAC2645-70C9-4DD0-B184-28E3109818EC}" dt="2024-04-08T06:28:05.332" v="540" actId="1035"/>
          <ac:picMkLst>
            <pc:docMk/>
            <pc:sldMk cId="1082718328" sldId="2147480477"/>
            <ac:picMk id="9" creationId="{6C99F066-25D2-76C8-FBB4-F6D64D6716E5}"/>
          </ac:picMkLst>
        </pc:picChg>
        <pc:picChg chg="add del mod ord">
          <ac:chgData name="Yoel Kortick" userId="167978f5-7f40-4909-85d5-d4149554ad4e" providerId="ADAL" clId="{3CAC2645-70C9-4DD0-B184-28E3109818EC}" dt="2024-04-08T06:31:57.298" v="600" actId="478"/>
          <ac:picMkLst>
            <pc:docMk/>
            <pc:sldMk cId="1082718328" sldId="2147480477"/>
            <ac:picMk id="16" creationId="{315CBFAF-11F5-414A-D9EA-1B24EAB33186}"/>
          </ac:picMkLst>
        </pc:picChg>
        <pc:picChg chg="add mod ord">
          <ac:chgData name="Yoel Kortick" userId="167978f5-7f40-4909-85d5-d4149554ad4e" providerId="ADAL" clId="{3CAC2645-70C9-4DD0-B184-28E3109818EC}" dt="2024-04-08T06:32:09.604" v="633" actId="208"/>
          <ac:picMkLst>
            <pc:docMk/>
            <pc:sldMk cId="1082718328" sldId="2147480477"/>
            <ac:picMk id="18" creationId="{ACE5F045-8267-5861-285E-681E5D35C573}"/>
          </ac:picMkLst>
        </pc:picChg>
      </pc:sldChg>
      <pc:sldChg chg="modSp add mod">
        <pc:chgData name="Yoel Kortick" userId="167978f5-7f40-4909-85d5-d4149554ad4e" providerId="ADAL" clId="{3CAC2645-70C9-4DD0-B184-28E3109818EC}" dt="2024-04-08T06:23:10.913" v="351" actId="313"/>
        <pc:sldMkLst>
          <pc:docMk/>
          <pc:sldMk cId="2944208059" sldId="2147480478"/>
        </pc:sldMkLst>
        <pc:spChg chg="mod">
          <ac:chgData name="Yoel Kortick" userId="167978f5-7f40-4909-85d5-d4149554ad4e" providerId="ADAL" clId="{3CAC2645-70C9-4DD0-B184-28E3109818EC}" dt="2024-04-08T06:23:10.913" v="351" actId="313"/>
          <ac:spMkLst>
            <pc:docMk/>
            <pc:sldMk cId="2944208059" sldId="2147480478"/>
            <ac:spMk id="5" creationId="{66DD1DE1-D408-A2F6-2266-BE258AE0C3FF}"/>
          </ac:spMkLst>
        </pc:spChg>
      </pc:sldChg>
      <pc:sldChg chg="modSp add mod">
        <pc:chgData name="Yoel Kortick" userId="167978f5-7f40-4909-85d5-d4149554ad4e" providerId="ADAL" clId="{3CAC2645-70C9-4DD0-B184-28E3109818EC}" dt="2024-04-08T06:27:23.975" v="511" actId="20577"/>
        <pc:sldMkLst>
          <pc:docMk/>
          <pc:sldMk cId="3842267374" sldId="2147480479"/>
        </pc:sldMkLst>
        <pc:spChg chg="mod">
          <ac:chgData name="Yoel Kortick" userId="167978f5-7f40-4909-85d5-d4149554ad4e" providerId="ADAL" clId="{3CAC2645-70C9-4DD0-B184-28E3109818EC}" dt="2024-04-08T06:27:23.975" v="511" actId="20577"/>
          <ac:spMkLst>
            <pc:docMk/>
            <pc:sldMk cId="3842267374" sldId="2147480479"/>
            <ac:spMk id="10" creationId="{B6434F3A-32E9-1FF7-A5AA-930AD82F2BD4}"/>
          </ac:spMkLst>
        </pc:spChg>
      </pc:sldChg>
      <pc:sldChg chg="modSp add mod">
        <pc:chgData name="Yoel Kortick" userId="167978f5-7f40-4909-85d5-d4149554ad4e" providerId="ADAL" clId="{3CAC2645-70C9-4DD0-B184-28E3109818EC}" dt="2024-04-08T06:37:32.086" v="764" actId="14100"/>
        <pc:sldMkLst>
          <pc:docMk/>
          <pc:sldMk cId="3695620586" sldId="2147480480"/>
        </pc:sldMkLst>
        <pc:spChg chg="mod">
          <ac:chgData name="Yoel Kortick" userId="167978f5-7f40-4909-85d5-d4149554ad4e" providerId="ADAL" clId="{3CAC2645-70C9-4DD0-B184-28E3109818EC}" dt="2024-04-08T06:37:32.086" v="764" actId="14100"/>
          <ac:spMkLst>
            <pc:docMk/>
            <pc:sldMk cId="3695620586" sldId="2147480480"/>
            <ac:spMk id="5" creationId="{E9E84295-B2C8-00C9-BC8F-B332F957D2BA}"/>
          </ac:spMkLst>
        </pc:spChg>
      </pc:sldChg>
      <pc:sldChg chg="add del">
        <pc:chgData name="Yoel Kortick" userId="167978f5-7f40-4909-85d5-d4149554ad4e" providerId="ADAL" clId="{3CAC2645-70C9-4DD0-B184-28E3109818EC}" dt="2024-04-08T06:39:28.542" v="793" actId="47"/>
        <pc:sldMkLst>
          <pc:docMk/>
          <pc:sldMk cId="4154105044" sldId="2147480481"/>
        </pc:sldMkLst>
      </pc:sldChg>
      <pc:sldChg chg="addSp delSp modSp add mod">
        <pc:chgData name="Yoel Kortick" userId="167978f5-7f40-4909-85d5-d4149554ad4e" providerId="ADAL" clId="{3CAC2645-70C9-4DD0-B184-28E3109818EC}" dt="2024-04-08T06:38:29.017" v="792" actId="14100"/>
        <pc:sldMkLst>
          <pc:docMk/>
          <pc:sldMk cId="904595637" sldId="2147480482"/>
        </pc:sldMkLst>
        <pc:spChg chg="mod">
          <ac:chgData name="Yoel Kortick" userId="167978f5-7f40-4909-85d5-d4149554ad4e" providerId="ADAL" clId="{3CAC2645-70C9-4DD0-B184-28E3109818EC}" dt="2024-04-08T06:37:39.259" v="765"/>
          <ac:spMkLst>
            <pc:docMk/>
            <pc:sldMk cId="904595637" sldId="2147480482"/>
            <ac:spMk id="4" creationId="{870FF4AD-B3E6-1FA4-323A-91FDA4F45583}"/>
          </ac:spMkLst>
        </pc:spChg>
        <pc:spChg chg="del">
          <ac:chgData name="Yoel Kortick" userId="167978f5-7f40-4909-85d5-d4149554ad4e" providerId="ADAL" clId="{3CAC2645-70C9-4DD0-B184-28E3109818EC}" dt="2024-04-08T06:38:20.125" v="769" actId="478"/>
          <ac:spMkLst>
            <pc:docMk/>
            <pc:sldMk cId="904595637" sldId="2147480482"/>
            <ac:spMk id="5" creationId="{A41C0A37-48F4-4E59-155D-BEA4492725D5}"/>
          </ac:spMkLst>
        </pc:spChg>
        <pc:spChg chg="del">
          <ac:chgData name="Yoel Kortick" userId="167978f5-7f40-4909-85d5-d4149554ad4e" providerId="ADAL" clId="{3CAC2645-70C9-4DD0-B184-28E3109818EC}" dt="2024-04-08T06:37:10.932" v="744" actId="478"/>
          <ac:spMkLst>
            <pc:docMk/>
            <pc:sldMk cId="904595637" sldId="2147480482"/>
            <ac:spMk id="7" creationId="{25074CCA-DBE9-FF4F-D7E3-E024B4438B86}"/>
          </ac:spMkLst>
        </pc:spChg>
        <pc:spChg chg="add del mod">
          <ac:chgData name="Yoel Kortick" userId="167978f5-7f40-4909-85d5-d4149554ad4e" providerId="ADAL" clId="{3CAC2645-70C9-4DD0-B184-28E3109818EC}" dt="2024-04-08T06:38:21.658" v="770" actId="478"/>
          <ac:spMkLst>
            <pc:docMk/>
            <pc:sldMk cId="904595637" sldId="2147480482"/>
            <ac:spMk id="9" creationId="{45B2BFF9-6EEC-7530-8CE7-FDD11049A867}"/>
          </ac:spMkLst>
        </pc:spChg>
        <pc:spChg chg="del">
          <ac:chgData name="Yoel Kortick" userId="167978f5-7f40-4909-85d5-d4149554ad4e" providerId="ADAL" clId="{3CAC2645-70C9-4DD0-B184-28E3109818EC}" dt="2024-04-08T06:37:10.932" v="744" actId="478"/>
          <ac:spMkLst>
            <pc:docMk/>
            <pc:sldMk cId="904595637" sldId="2147480482"/>
            <ac:spMk id="10" creationId="{7C1FBFC9-AFD7-22EB-C302-0C6865D9F08B}"/>
          </ac:spMkLst>
        </pc:spChg>
        <pc:spChg chg="del">
          <ac:chgData name="Yoel Kortick" userId="167978f5-7f40-4909-85d5-d4149554ad4e" providerId="ADAL" clId="{3CAC2645-70C9-4DD0-B184-28E3109818EC}" dt="2024-04-08T06:37:10.932" v="744" actId="478"/>
          <ac:spMkLst>
            <pc:docMk/>
            <pc:sldMk cId="904595637" sldId="2147480482"/>
            <ac:spMk id="11" creationId="{F27CBDD9-BC82-0358-8ADD-553A9ED28002}"/>
          </ac:spMkLst>
        </pc:spChg>
        <pc:spChg chg="add mod">
          <ac:chgData name="Yoel Kortick" userId="167978f5-7f40-4909-85d5-d4149554ad4e" providerId="ADAL" clId="{3CAC2645-70C9-4DD0-B184-28E3109818EC}" dt="2024-04-08T06:38:29.017" v="792" actId="14100"/>
          <ac:spMkLst>
            <pc:docMk/>
            <pc:sldMk cId="904595637" sldId="2147480482"/>
            <ac:spMk id="12" creationId="{1F0AF78D-27ED-9E51-0167-7B13CF80FC36}"/>
          </ac:spMkLst>
        </pc:spChg>
        <pc:spChg chg="del">
          <ac:chgData name="Yoel Kortick" userId="167978f5-7f40-4909-85d5-d4149554ad4e" providerId="ADAL" clId="{3CAC2645-70C9-4DD0-B184-28E3109818EC}" dt="2024-04-08T06:37:10.932" v="744" actId="478"/>
          <ac:spMkLst>
            <pc:docMk/>
            <pc:sldMk cId="904595637" sldId="2147480482"/>
            <ac:spMk id="14" creationId="{223C9F16-BD70-CF07-B5F1-67D6872A5AAB}"/>
          </ac:spMkLst>
        </pc:spChg>
        <pc:spChg chg="del">
          <ac:chgData name="Yoel Kortick" userId="167978f5-7f40-4909-85d5-d4149554ad4e" providerId="ADAL" clId="{3CAC2645-70C9-4DD0-B184-28E3109818EC}" dt="2024-04-08T06:37:10.932" v="744" actId="478"/>
          <ac:spMkLst>
            <pc:docMk/>
            <pc:sldMk cId="904595637" sldId="2147480482"/>
            <ac:spMk id="15" creationId="{430BCECE-B81E-967A-9EDB-1E928AEA70F6}"/>
          </ac:spMkLst>
        </pc:spChg>
        <pc:spChg chg="del">
          <ac:chgData name="Yoel Kortick" userId="167978f5-7f40-4909-85d5-d4149554ad4e" providerId="ADAL" clId="{3CAC2645-70C9-4DD0-B184-28E3109818EC}" dt="2024-04-08T06:37:10.932" v="744" actId="478"/>
          <ac:spMkLst>
            <pc:docMk/>
            <pc:sldMk cId="904595637" sldId="2147480482"/>
            <ac:spMk id="18" creationId="{814AAF9D-7DD1-5B48-D8DF-27D893B2290B}"/>
          </ac:spMkLst>
        </pc:spChg>
        <pc:picChg chg="del">
          <ac:chgData name="Yoel Kortick" userId="167978f5-7f40-4909-85d5-d4149554ad4e" providerId="ADAL" clId="{3CAC2645-70C9-4DD0-B184-28E3109818EC}" dt="2024-04-08T06:37:10.932" v="744" actId="478"/>
          <ac:picMkLst>
            <pc:docMk/>
            <pc:sldMk cId="904595637" sldId="2147480482"/>
            <ac:picMk id="6" creationId="{D246C4FD-5000-66A3-8847-BEF729053F6D}"/>
          </ac:picMkLst>
        </pc:picChg>
        <pc:cxnChg chg="del">
          <ac:chgData name="Yoel Kortick" userId="167978f5-7f40-4909-85d5-d4149554ad4e" providerId="ADAL" clId="{3CAC2645-70C9-4DD0-B184-28E3109818EC}" dt="2024-04-08T06:37:10.932" v="744" actId="478"/>
          <ac:cxnSpMkLst>
            <pc:docMk/>
            <pc:sldMk cId="904595637" sldId="2147480482"/>
            <ac:cxnSpMk id="8" creationId="{1F5271C6-6F4C-C462-BB79-7D067391BD40}"/>
          </ac:cxnSpMkLst>
        </pc:cxnChg>
        <pc:cxnChg chg="del">
          <ac:chgData name="Yoel Kortick" userId="167978f5-7f40-4909-85d5-d4149554ad4e" providerId="ADAL" clId="{3CAC2645-70C9-4DD0-B184-28E3109818EC}" dt="2024-04-08T06:37:10.932" v="744" actId="478"/>
          <ac:cxnSpMkLst>
            <pc:docMk/>
            <pc:sldMk cId="904595637" sldId="2147480482"/>
            <ac:cxnSpMk id="23" creationId="{AE7065E8-195F-2894-B930-4A8666475C01}"/>
          </ac:cxnSpMkLst>
        </pc:cxnChg>
        <pc:cxnChg chg="del">
          <ac:chgData name="Yoel Kortick" userId="167978f5-7f40-4909-85d5-d4149554ad4e" providerId="ADAL" clId="{3CAC2645-70C9-4DD0-B184-28E3109818EC}" dt="2024-04-08T06:37:10.932" v="744" actId="478"/>
          <ac:cxnSpMkLst>
            <pc:docMk/>
            <pc:sldMk cId="904595637" sldId="2147480482"/>
            <ac:cxnSpMk id="25" creationId="{4FFFD485-9D4F-F57C-7D75-6370B884BD51}"/>
          </ac:cxnSpMkLst>
        </pc:cxnChg>
      </pc:sldChg>
      <pc:sldChg chg="addSp delSp modSp add mod">
        <pc:chgData name="Yoel Kortick" userId="167978f5-7f40-4909-85d5-d4149554ad4e" providerId="ADAL" clId="{3CAC2645-70C9-4DD0-B184-28E3109818EC}" dt="2024-04-08T06:58:38.066" v="1099" actId="14100"/>
        <pc:sldMkLst>
          <pc:docMk/>
          <pc:sldMk cId="660349284" sldId="2147480483"/>
        </pc:sldMkLst>
        <pc:spChg chg="add mod">
          <ac:chgData name="Yoel Kortick" userId="167978f5-7f40-4909-85d5-d4149554ad4e" providerId="ADAL" clId="{3CAC2645-70C9-4DD0-B184-28E3109818EC}" dt="2024-04-08T06:58:38.066" v="1099" actId="14100"/>
          <ac:spMkLst>
            <pc:docMk/>
            <pc:sldMk cId="660349284" sldId="2147480483"/>
            <ac:spMk id="2" creationId="{F66F42AA-21E5-89B4-4302-8DA587AAD73E}"/>
          </ac:spMkLst>
        </pc:spChg>
        <pc:spChg chg="del">
          <ac:chgData name="Yoel Kortick" userId="167978f5-7f40-4909-85d5-d4149554ad4e" providerId="ADAL" clId="{3CAC2645-70C9-4DD0-B184-28E3109818EC}" dt="2024-04-08T06:41:51.929" v="827" actId="478"/>
          <ac:spMkLst>
            <pc:docMk/>
            <pc:sldMk cId="660349284" sldId="2147480483"/>
            <ac:spMk id="5" creationId="{F5759C8E-2938-68E2-9E41-672E35659518}"/>
          </ac:spMkLst>
        </pc:spChg>
        <pc:spChg chg="add del mod">
          <ac:chgData name="Yoel Kortick" userId="167978f5-7f40-4909-85d5-d4149554ad4e" providerId="ADAL" clId="{3CAC2645-70C9-4DD0-B184-28E3109818EC}" dt="2024-04-08T06:41:52.726" v="828" actId="478"/>
          <ac:spMkLst>
            <pc:docMk/>
            <pc:sldMk cId="660349284" sldId="2147480483"/>
            <ac:spMk id="12" creationId="{0BA3C6DB-8D84-DD86-031C-7547320A5AF5}"/>
          </ac:spMkLst>
        </pc:spChg>
      </pc:sldChg>
      <pc:sldChg chg="addSp delSp modSp add mod">
        <pc:chgData name="Yoel Kortick" userId="167978f5-7f40-4909-85d5-d4149554ad4e" providerId="ADAL" clId="{3CAC2645-70C9-4DD0-B184-28E3109818EC}" dt="2024-04-08T07:18:21.351" v="1411" actId="1076"/>
        <pc:sldMkLst>
          <pc:docMk/>
          <pc:sldMk cId="3242277274" sldId="2147480484"/>
        </pc:sldMkLst>
        <pc:spChg chg="del">
          <ac:chgData name="Yoel Kortick" userId="167978f5-7f40-4909-85d5-d4149554ad4e" providerId="ADAL" clId="{3CAC2645-70C9-4DD0-B184-28E3109818EC}" dt="2024-04-08T06:48:51.143" v="868" actId="478"/>
          <ac:spMkLst>
            <pc:docMk/>
            <pc:sldMk cId="3242277274" sldId="2147480484"/>
            <ac:spMk id="5" creationId="{BB27C444-1DB7-60BA-08D5-0843D918DA56}"/>
          </ac:spMkLst>
        </pc:spChg>
        <pc:spChg chg="add del mod">
          <ac:chgData name="Yoel Kortick" userId="167978f5-7f40-4909-85d5-d4149554ad4e" providerId="ADAL" clId="{3CAC2645-70C9-4DD0-B184-28E3109818EC}" dt="2024-04-08T06:48:51.894" v="869" actId="478"/>
          <ac:spMkLst>
            <pc:docMk/>
            <pc:sldMk cId="3242277274" sldId="2147480484"/>
            <ac:spMk id="7" creationId="{A46C9B6D-1372-447C-BE2E-1092E40A9EB4}"/>
          </ac:spMkLst>
        </pc:spChg>
        <pc:spChg chg="del">
          <ac:chgData name="Yoel Kortick" userId="167978f5-7f40-4909-85d5-d4149554ad4e" providerId="ADAL" clId="{3CAC2645-70C9-4DD0-B184-28E3109818EC}" dt="2024-04-08T06:48:05.151" v="867" actId="478"/>
          <ac:spMkLst>
            <pc:docMk/>
            <pc:sldMk cId="3242277274" sldId="2147480484"/>
            <ac:spMk id="9" creationId="{A7653708-2993-374D-C16E-2C23F7DD5033}"/>
          </ac:spMkLst>
        </pc:spChg>
        <pc:spChg chg="del">
          <ac:chgData name="Yoel Kortick" userId="167978f5-7f40-4909-85d5-d4149554ad4e" providerId="ADAL" clId="{3CAC2645-70C9-4DD0-B184-28E3109818EC}" dt="2024-04-08T06:48:05.151" v="867" actId="478"/>
          <ac:spMkLst>
            <pc:docMk/>
            <pc:sldMk cId="3242277274" sldId="2147480484"/>
            <ac:spMk id="10" creationId="{FF7FC63C-520D-96A1-0396-C1FCC7F0724A}"/>
          </ac:spMkLst>
        </pc:spChg>
        <pc:spChg chg="add mod ord">
          <ac:chgData name="Yoel Kortick" userId="167978f5-7f40-4909-85d5-d4149554ad4e" providerId="ADAL" clId="{3CAC2645-70C9-4DD0-B184-28E3109818EC}" dt="2024-04-08T07:18:21.351" v="1411" actId="1076"/>
          <ac:spMkLst>
            <pc:docMk/>
            <pc:sldMk cId="3242277274" sldId="2147480484"/>
            <ac:spMk id="11" creationId="{8FB73B9F-057B-DAB8-303D-141F6366F206}"/>
          </ac:spMkLst>
        </pc:spChg>
        <pc:picChg chg="del">
          <ac:chgData name="Yoel Kortick" userId="167978f5-7f40-4909-85d5-d4149554ad4e" providerId="ADAL" clId="{3CAC2645-70C9-4DD0-B184-28E3109818EC}" dt="2024-04-08T06:48:05.151" v="867" actId="478"/>
          <ac:picMkLst>
            <pc:docMk/>
            <pc:sldMk cId="3242277274" sldId="2147480484"/>
            <ac:picMk id="6" creationId="{5054583B-2656-6252-3F0C-F8C97C828DC7}"/>
          </ac:picMkLst>
        </pc:picChg>
        <pc:picChg chg="del">
          <ac:chgData name="Yoel Kortick" userId="167978f5-7f40-4909-85d5-d4149554ad4e" providerId="ADAL" clId="{3CAC2645-70C9-4DD0-B184-28E3109818EC}" dt="2024-04-08T06:48:05.151" v="867" actId="478"/>
          <ac:picMkLst>
            <pc:docMk/>
            <pc:sldMk cId="3242277274" sldId="2147480484"/>
            <ac:picMk id="8" creationId="{585254FF-6619-4AC0-31BC-AA91EC7A984E}"/>
          </ac:picMkLst>
        </pc:picChg>
        <pc:picChg chg="add mod">
          <ac:chgData name="Yoel Kortick" userId="167978f5-7f40-4909-85d5-d4149554ad4e" providerId="ADAL" clId="{3CAC2645-70C9-4DD0-B184-28E3109818EC}" dt="2024-04-08T06:51:58.622" v="931" actId="208"/>
          <ac:picMkLst>
            <pc:docMk/>
            <pc:sldMk cId="3242277274" sldId="2147480484"/>
            <ac:picMk id="13" creationId="{11919D1B-6AAF-C2A7-F6F7-F1B951E98CAC}"/>
          </ac:picMkLst>
        </pc:picChg>
      </pc:sldChg>
      <pc:sldChg chg="modSp add mod">
        <pc:chgData name="Yoel Kortick" userId="167978f5-7f40-4909-85d5-d4149554ad4e" providerId="ADAL" clId="{3CAC2645-70C9-4DD0-B184-28E3109818EC}" dt="2024-04-08T07:12:40.271" v="1358" actId="404"/>
        <pc:sldMkLst>
          <pc:docMk/>
          <pc:sldMk cId="3130794386" sldId="2147480485"/>
        </pc:sldMkLst>
        <pc:spChg chg="mod">
          <ac:chgData name="Yoel Kortick" userId="167978f5-7f40-4909-85d5-d4149554ad4e" providerId="ADAL" clId="{3CAC2645-70C9-4DD0-B184-28E3109818EC}" dt="2024-04-08T07:12:40.271" v="1358" actId="404"/>
          <ac:spMkLst>
            <pc:docMk/>
            <pc:sldMk cId="3130794386" sldId="2147480485"/>
            <ac:spMk id="5" creationId="{82F90639-44A2-8EDD-D73D-DB9A2053C2C1}"/>
          </ac:spMkLst>
        </pc:spChg>
      </pc:sldChg>
      <pc:sldChg chg="addSp delSp modSp add mod">
        <pc:chgData name="Yoel Kortick" userId="167978f5-7f40-4909-85d5-d4149554ad4e" providerId="ADAL" clId="{3CAC2645-70C9-4DD0-B184-28E3109818EC}" dt="2024-04-08T07:18:10.381" v="1408" actId="1076"/>
        <pc:sldMkLst>
          <pc:docMk/>
          <pc:sldMk cId="1339396467" sldId="2147480486"/>
        </pc:sldMkLst>
        <pc:spChg chg="mod">
          <ac:chgData name="Yoel Kortick" userId="167978f5-7f40-4909-85d5-d4149554ad4e" providerId="ADAL" clId="{3CAC2645-70C9-4DD0-B184-28E3109818EC}" dt="2024-04-08T07:18:10.381" v="1408" actId="1076"/>
          <ac:spMkLst>
            <pc:docMk/>
            <pc:sldMk cId="1339396467" sldId="2147480486"/>
            <ac:spMk id="11" creationId="{63C63E08-2D48-315F-71B0-64CB29341471}"/>
          </ac:spMkLst>
        </pc:spChg>
        <pc:picChg chg="add mod ord">
          <ac:chgData name="Yoel Kortick" userId="167978f5-7f40-4909-85d5-d4149554ad4e" providerId="ADAL" clId="{3CAC2645-70C9-4DD0-B184-28E3109818EC}" dt="2024-04-08T06:54:56.013" v="975" actId="167"/>
          <ac:picMkLst>
            <pc:docMk/>
            <pc:sldMk cId="1339396467" sldId="2147480486"/>
            <ac:picMk id="5" creationId="{33389F74-A8E5-E434-BB21-0734DE5A3206}"/>
          </ac:picMkLst>
        </pc:picChg>
        <pc:picChg chg="del">
          <ac:chgData name="Yoel Kortick" userId="167978f5-7f40-4909-85d5-d4149554ad4e" providerId="ADAL" clId="{3CAC2645-70C9-4DD0-B184-28E3109818EC}" dt="2024-04-08T06:54:46.515" v="970" actId="478"/>
          <ac:picMkLst>
            <pc:docMk/>
            <pc:sldMk cId="1339396467" sldId="2147480486"/>
            <ac:picMk id="13" creationId="{88585BDE-883B-D831-2837-4950B9462683}"/>
          </ac:picMkLst>
        </pc:picChg>
      </pc:sldChg>
      <pc:sldChg chg="addSp delSp modSp add mod">
        <pc:chgData name="Yoel Kortick" userId="167978f5-7f40-4909-85d5-d4149554ad4e" providerId="ADAL" clId="{3CAC2645-70C9-4DD0-B184-28E3109818EC}" dt="2024-04-08T07:17:59.348" v="1405" actId="1076"/>
        <pc:sldMkLst>
          <pc:docMk/>
          <pc:sldMk cId="1707295467" sldId="2147480487"/>
        </pc:sldMkLst>
        <pc:spChg chg="mod">
          <ac:chgData name="Yoel Kortick" userId="167978f5-7f40-4909-85d5-d4149554ad4e" providerId="ADAL" clId="{3CAC2645-70C9-4DD0-B184-28E3109818EC}" dt="2024-04-08T07:17:59.348" v="1405" actId="1076"/>
          <ac:spMkLst>
            <pc:docMk/>
            <pc:sldMk cId="1707295467" sldId="2147480487"/>
            <ac:spMk id="11" creationId="{790AD693-F973-9B81-44D0-FF3FB8CD5237}"/>
          </ac:spMkLst>
        </pc:spChg>
        <pc:picChg chg="del">
          <ac:chgData name="Yoel Kortick" userId="167978f5-7f40-4909-85d5-d4149554ad4e" providerId="ADAL" clId="{3CAC2645-70C9-4DD0-B184-28E3109818EC}" dt="2024-04-08T06:55:57.046" v="986" actId="478"/>
          <ac:picMkLst>
            <pc:docMk/>
            <pc:sldMk cId="1707295467" sldId="2147480487"/>
            <ac:picMk id="5" creationId="{2AD05621-CA18-853E-9056-F055F774402B}"/>
          </ac:picMkLst>
        </pc:picChg>
        <pc:picChg chg="add mod">
          <ac:chgData name="Yoel Kortick" userId="167978f5-7f40-4909-85d5-d4149554ad4e" providerId="ADAL" clId="{3CAC2645-70C9-4DD0-B184-28E3109818EC}" dt="2024-04-08T06:56:25.985" v="1002" actId="208"/>
          <ac:picMkLst>
            <pc:docMk/>
            <pc:sldMk cId="1707295467" sldId="2147480487"/>
            <ac:picMk id="6" creationId="{937BDEAC-73CB-5599-06D9-2B2731A99D2D}"/>
          </ac:picMkLst>
        </pc:picChg>
      </pc:sldChg>
      <pc:sldChg chg="addSp delSp modSp add mod">
        <pc:chgData name="Yoel Kortick" userId="167978f5-7f40-4909-85d5-d4149554ad4e" providerId="ADAL" clId="{3CAC2645-70C9-4DD0-B184-28E3109818EC}" dt="2024-04-08T07:17:50.053" v="1402" actId="167"/>
        <pc:sldMkLst>
          <pc:docMk/>
          <pc:sldMk cId="1740921197" sldId="2147480488"/>
        </pc:sldMkLst>
        <pc:spChg chg="mod">
          <ac:chgData name="Yoel Kortick" userId="167978f5-7f40-4909-85d5-d4149554ad4e" providerId="ADAL" clId="{3CAC2645-70C9-4DD0-B184-28E3109818EC}" dt="2024-04-08T07:17:48.059" v="1401" actId="1076"/>
          <ac:spMkLst>
            <pc:docMk/>
            <pc:sldMk cId="1740921197" sldId="2147480488"/>
            <ac:spMk id="11" creationId="{E81F28BC-94D0-708F-24B2-D234F326F869}"/>
          </ac:spMkLst>
        </pc:spChg>
        <pc:picChg chg="add mod ord">
          <ac:chgData name="Yoel Kortick" userId="167978f5-7f40-4909-85d5-d4149554ad4e" providerId="ADAL" clId="{3CAC2645-70C9-4DD0-B184-28E3109818EC}" dt="2024-04-08T07:17:50.053" v="1402" actId="167"/>
          <ac:picMkLst>
            <pc:docMk/>
            <pc:sldMk cId="1740921197" sldId="2147480488"/>
            <ac:picMk id="5" creationId="{E60E85F3-AE24-5FAF-6061-73D47A7E9434}"/>
          </ac:picMkLst>
        </pc:picChg>
        <pc:picChg chg="del">
          <ac:chgData name="Yoel Kortick" userId="167978f5-7f40-4909-85d5-d4149554ad4e" providerId="ADAL" clId="{3CAC2645-70C9-4DD0-B184-28E3109818EC}" dt="2024-04-08T07:00:49.626" v="1114" actId="478"/>
          <ac:picMkLst>
            <pc:docMk/>
            <pc:sldMk cId="1740921197" sldId="2147480488"/>
            <ac:picMk id="13" creationId="{E389CC52-3000-7F52-B897-E9DE6A2E7E20}"/>
          </ac:picMkLst>
        </pc:picChg>
      </pc:sldChg>
      <pc:sldChg chg="addSp delSp modSp add mod">
        <pc:chgData name="Yoel Kortick" userId="167978f5-7f40-4909-85d5-d4149554ad4e" providerId="ADAL" clId="{3CAC2645-70C9-4DD0-B184-28E3109818EC}" dt="2024-04-08T07:17:36.966" v="1398" actId="1076"/>
        <pc:sldMkLst>
          <pc:docMk/>
          <pc:sldMk cId="1126681627" sldId="2147480489"/>
        </pc:sldMkLst>
        <pc:spChg chg="mod">
          <ac:chgData name="Yoel Kortick" userId="167978f5-7f40-4909-85d5-d4149554ad4e" providerId="ADAL" clId="{3CAC2645-70C9-4DD0-B184-28E3109818EC}" dt="2024-04-08T07:17:36.966" v="1398" actId="1076"/>
          <ac:spMkLst>
            <pc:docMk/>
            <pc:sldMk cId="1126681627" sldId="2147480489"/>
            <ac:spMk id="11" creationId="{5A18941E-98F1-F30C-6E1A-EB10F4C152E9}"/>
          </ac:spMkLst>
        </pc:spChg>
        <pc:picChg chg="del">
          <ac:chgData name="Yoel Kortick" userId="167978f5-7f40-4909-85d5-d4149554ad4e" providerId="ADAL" clId="{3CAC2645-70C9-4DD0-B184-28E3109818EC}" dt="2024-04-08T07:02:10.021" v="1133" actId="478"/>
          <ac:picMkLst>
            <pc:docMk/>
            <pc:sldMk cId="1126681627" sldId="2147480489"/>
            <ac:picMk id="5" creationId="{78C028E9-81B4-0305-79F0-CF252138505D}"/>
          </ac:picMkLst>
        </pc:picChg>
        <pc:picChg chg="add mod ord">
          <ac:chgData name="Yoel Kortick" userId="167978f5-7f40-4909-85d5-d4149554ad4e" providerId="ADAL" clId="{3CAC2645-70C9-4DD0-B184-28E3109818EC}" dt="2024-04-08T07:02:36.340" v="1143" actId="167"/>
          <ac:picMkLst>
            <pc:docMk/>
            <pc:sldMk cId="1126681627" sldId="2147480489"/>
            <ac:picMk id="6" creationId="{6C4FFB8F-9A4B-D3CD-7FEE-3E080F5A38B7}"/>
          </ac:picMkLst>
        </pc:picChg>
      </pc:sldChg>
      <pc:sldChg chg="addSp delSp modSp add mod">
        <pc:chgData name="Yoel Kortick" userId="167978f5-7f40-4909-85d5-d4149554ad4e" providerId="ADAL" clId="{3CAC2645-70C9-4DD0-B184-28E3109818EC}" dt="2024-04-08T07:17:28.941" v="1395" actId="1076"/>
        <pc:sldMkLst>
          <pc:docMk/>
          <pc:sldMk cId="2960054213" sldId="2147480490"/>
        </pc:sldMkLst>
        <pc:spChg chg="mod">
          <ac:chgData name="Yoel Kortick" userId="167978f5-7f40-4909-85d5-d4149554ad4e" providerId="ADAL" clId="{3CAC2645-70C9-4DD0-B184-28E3109818EC}" dt="2024-04-08T07:17:28.941" v="1395" actId="1076"/>
          <ac:spMkLst>
            <pc:docMk/>
            <pc:sldMk cId="2960054213" sldId="2147480490"/>
            <ac:spMk id="11" creationId="{ABD993DA-95D8-F8B2-12A0-EE04A694A433}"/>
          </ac:spMkLst>
        </pc:spChg>
        <pc:picChg chg="add mod">
          <ac:chgData name="Yoel Kortick" userId="167978f5-7f40-4909-85d5-d4149554ad4e" providerId="ADAL" clId="{3CAC2645-70C9-4DD0-B184-28E3109818EC}" dt="2024-04-08T07:03:18.239" v="1147" actId="208"/>
          <ac:picMkLst>
            <pc:docMk/>
            <pc:sldMk cId="2960054213" sldId="2147480490"/>
            <ac:picMk id="5" creationId="{AEE2B79A-2F5E-3775-A7D9-221EDBFD79A0}"/>
          </ac:picMkLst>
        </pc:picChg>
        <pc:picChg chg="del">
          <ac:chgData name="Yoel Kortick" userId="167978f5-7f40-4909-85d5-d4149554ad4e" providerId="ADAL" clId="{3CAC2645-70C9-4DD0-B184-28E3109818EC}" dt="2024-04-08T07:03:14.309" v="1145" actId="478"/>
          <ac:picMkLst>
            <pc:docMk/>
            <pc:sldMk cId="2960054213" sldId="2147480490"/>
            <ac:picMk id="6" creationId="{04D8AA40-87BE-5375-F4A3-24D690C4E132}"/>
          </ac:picMkLst>
        </pc:picChg>
      </pc:sldChg>
      <pc:sldChg chg="modSp add mod">
        <pc:chgData name="Yoel Kortick" userId="167978f5-7f40-4909-85d5-d4149554ad4e" providerId="ADAL" clId="{3CAC2645-70C9-4DD0-B184-28E3109818EC}" dt="2024-04-08T07:06:14.370" v="1185" actId="404"/>
        <pc:sldMkLst>
          <pc:docMk/>
          <pc:sldMk cId="3558017029" sldId="2147480491"/>
        </pc:sldMkLst>
        <pc:spChg chg="mod">
          <ac:chgData name="Yoel Kortick" userId="167978f5-7f40-4909-85d5-d4149554ad4e" providerId="ADAL" clId="{3CAC2645-70C9-4DD0-B184-28E3109818EC}" dt="2024-04-08T07:06:14.370" v="1185" actId="404"/>
          <ac:spMkLst>
            <pc:docMk/>
            <pc:sldMk cId="3558017029" sldId="2147480491"/>
            <ac:spMk id="5" creationId="{061BF0A8-1AF5-1267-76A3-04188DF8C5E6}"/>
          </ac:spMkLst>
        </pc:spChg>
      </pc:sldChg>
      <pc:sldChg chg="addSp modSp add mod">
        <pc:chgData name="Yoel Kortick" userId="167978f5-7f40-4909-85d5-d4149554ad4e" providerId="ADAL" clId="{3CAC2645-70C9-4DD0-B184-28E3109818EC}" dt="2024-04-08T07:10:38.196" v="1334" actId="208"/>
        <pc:sldMkLst>
          <pc:docMk/>
          <pc:sldMk cId="3500383902" sldId="2147480492"/>
        </pc:sldMkLst>
        <pc:spChg chg="mod">
          <ac:chgData name="Yoel Kortick" userId="167978f5-7f40-4909-85d5-d4149554ad4e" providerId="ADAL" clId="{3CAC2645-70C9-4DD0-B184-28E3109818EC}" dt="2024-04-08T07:06:20.322" v="1186"/>
          <ac:spMkLst>
            <pc:docMk/>
            <pc:sldMk cId="3500383902" sldId="2147480492"/>
            <ac:spMk id="4" creationId="{90E41B28-5207-02B8-13B9-1BBD72EB1684}"/>
          </ac:spMkLst>
        </pc:spChg>
        <pc:spChg chg="mod">
          <ac:chgData name="Yoel Kortick" userId="167978f5-7f40-4909-85d5-d4149554ad4e" providerId="ADAL" clId="{3CAC2645-70C9-4DD0-B184-28E3109818EC}" dt="2024-04-08T07:09:58.784" v="1332" actId="14100"/>
          <ac:spMkLst>
            <pc:docMk/>
            <pc:sldMk cId="3500383902" sldId="2147480492"/>
            <ac:spMk id="5" creationId="{5C9D4260-C853-57E8-ACF1-67234ADF2BCB}"/>
          </ac:spMkLst>
        </pc:spChg>
        <pc:picChg chg="add mod">
          <ac:chgData name="Yoel Kortick" userId="167978f5-7f40-4909-85d5-d4149554ad4e" providerId="ADAL" clId="{3CAC2645-70C9-4DD0-B184-28E3109818EC}" dt="2024-04-08T07:10:38.196" v="1334" actId="208"/>
          <ac:picMkLst>
            <pc:docMk/>
            <pc:sldMk cId="3500383902" sldId="2147480492"/>
            <ac:picMk id="6" creationId="{632205EE-9608-5DC9-1ED4-5D7B4F034209}"/>
          </ac:picMkLst>
        </pc:picChg>
      </pc:sldChg>
      <pc:sldChg chg="add del">
        <pc:chgData name="Yoel Kortick" userId="167978f5-7f40-4909-85d5-d4149554ad4e" providerId="ADAL" clId="{3CAC2645-70C9-4DD0-B184-28E3109818EC}" dt="2024-04-08T07:11:14.509" v="1335" actId="47"/>
        <pc:sldMkLst>
          <pc:docMk/>
          <pc:sldMk cId="2572599398" sldId="2147480493"/>
        </pc:sldMkLst>
      </pc:sldChg>
      <pc:sldChg chg="modSp add mod">
        <pc:chgData name="Yoel Kortick" userId="167978f5-7f40-4909-85d5-d4149554ad4e" providerId="ADAL" clId="{3CAC2645-70C9-4DD0-B184-28E3109818EC}" dt="2024-04-08T07:12:30.298" v="1356" actId="404"/>
        <pc:sldMkLst>
          <pc:docMk/>
          <pc:sldMk cId="995559366" sldId="2147480494"/>
        </pc:sldMkLst>
        <pc:spChg chg="mod">
          <ac:chgData name="Yoel Kortick" userId="167978f5-7f40-4909-85d5-d4149554ad4e" providerId="ADAL" clId="{3CAC2645-70C9-4DD0-B184-28E3109818EC}" dt="2024-04-08T07:12:30.298" v="1356" actId="404"/>
          <ac:spMkLst>
            <pc:docMk/>
            <pc:sldMk cId="995559366" sldId="2147480494"/>
            <ac:spMk id="5" creationId="{CDA908B0-8749-85D6-6668-97ADF9F403C0}"/>
          </ac:spMkLst>
        </pc:spChg>
      </pc:sldChg>
      <pc:sldChg chg="addSp delSp modSp add mod">
        <pc:chgData name="Yoel Kortick" userId="167978f5-7f40-4909-85d5-d4149554ad4e" providerId="ADAL" clId="{3CAC2645-70C9-4DD0-B184-28E3109818EC}" dt="2024-04-08T07:17:19.464" v="1392" actId="14100"/>
        <pc:sldMkLst>
          <pc:docMk/>
          <pc:sldMk cId="307460017" sldId="2147480495"/>
        </pc:sldMkLst>
        <pc:spChg chg="mod">
          <ac:chgData name="Yoel Kortick" userId="167978f5-7f40-4909-85d5-d4149554ad4e" providerId="ADAL" clId="{3CAC2645-70C9-4DD0-B184-28E3109818EC}" dt="2024-04-08T07:17:19.464" v="1392" actId="14100"/>
          <ac:spMkLst>
            <pc:docMk/>
            <pc:sldMk cId="307460017" sldId="2147480495"/>
            <ac:spMk id="11" creationId="{2ADBE685-976E-192C-590E-10A1FCAC24B4}"/>
          </ac:spMkLst>
        </pc:spChg>
        <pc:picChg chg="del">
          <ac:chgData name="Yoel Kortick" userId="167978f5-7f40-4909-85d5-d4149554ad4e" providerId="ADAL" clId="{3CAC2645-70C9-4DD0-B184-28E3109818EC}" dt="2024-04-08T07:14:14.044" v="1369" actId="478"/>
          <ac:picMkLst>
            <pc:docMk/>
            <pc:sldMk cId="307460017" sldId="2147480495"/>
            <ac:picMk id="5" creationId="{B1FBBAF5-FCED-9362-DE2C-6E1FD160A608}"/>
          </ac:picMkLst>
        </pc:picChg>
        <pc:picChg chg="add mod ord">
          <ac:chgData name="Yoel Kortick" userId="167978f5-7f40-4909-85d5-d4149554ad4e" providerId="ADAL" clId="{3CAC2645-70C9-4DD0-B184-28E3109818EC}" dt="2024-04-08T07:14:30.614" v="1376" actId="167"/>
          <ac:picMkLst>
            <pc:docMk/>
            <pc:sldMk cId="307460017" sldId="2147480495"/>
            <ac:picMk id="6" creationId="{3B0791AF-1328-A0B4-49A2-000818142D13}"/>
          </ac:picMkLst>
        </pc:picChg>
      </pc:sldChg>
      <pc:sldChg chg="addSp delSp modSp add mod">
        <pc:chgData name="Yoel Kortick" userId="167978f5-7f40-4909-85d5-d4149554ad4e" providerId="ADAL" clId="{3CAC2645-70C9-4DD0-B184-28E3109818EC}" dt="2024-04-08T07:17:08.900" v="1388" actId="1076"/>
        <pc:sldMkLst>
          <pc:docMk/>
          <pc:sldMk cId="2225354185" sldId="2147480496"/>
        </pc:sldMkLst>
        <pc:spChg chg="mod">
          <ac:chgData name="Yoel Kortick" userId="167978f5-7f40-4909-85d5-d4149554ad4e" providerId="ADAL" clId="{3CAC2645-70C9-4DD0-B184-28E3109818EC}" dt="2024-04-08T07:17:08.900" v="1388" actId="1076"/>
          <ac:spMkLst>
            <pc:docMk/>
            <pc:sldMk cId="2225354185" sldId="2147480496"/>
            <ac:spMk id="11" creationId="{B1972965-F12E-9B0D-20A4-FCA944C7F890}"/>
          </ac:spMkLst>
        </pc:spChg>
        <pc:picChg chg="add mod ord">
          <ac:chgData name="Yoel Kortick" userId="167978f5-7f40-4909-85d5-d4149554ad4e" providerId="ADAL" clId="{3CAC2645-70C9-4DD0-B184-28E3109818EC}" dt="2024-04-08T07:16:55.426" v="1384" actId="208"/>
          <ac:picMkLst>
            <pc:docMk/>
            <pc:sldMk cId="2225354185" sldId="2147480496"/>
            <ac:picMk id="5" creationId="{4BBCA179-7558-7887-24BC-F8B3EA902FDB}"/>
          </ac:picMkLst>
        </pc:picChg>
        <pc:picChg chg="del">
          <ac:chgData name="Yoel Kortick" userId="167978f5-7f40-4909-85d5-d4149554ad4e" providerId="ADAL" clId="{3CAC2645-70C9-4DD0-B184-28E3109818EC}" dt="2024-04-08T07:16:37.688" v="1377" actId="478"/>
          <ac:picMkLst>
            <pc:docMk/>
            <pc:sldMk cId="2225354185" sldId="2147480496"/>
            <ac:picMk id="6" creationId="{178F17D8-961E-B0B3-D458-EEC20C0EFDF2}"/>
          </ac:picMkLst>
        </pc:picChg>
      </pc:sldChg>
      <pc:sldChg chg="addSp delSp modSp add mod">
        <pc:chgData name="Yoel Kortick" userId="167978f5-7f40-4909-85d5-d4149554ad4e" providerId="ADAL" clId="{3CAC2645-70C9-4DD0-B184-28E3109818EC}" dt="2024-04-08T07:19:36.694" v="1428" actId="208"/>
        <pc:sldMkLst>
          <pc:docMk/>
          <pc:sldMk cId="3822132485" sldId="2147480497"/>
        </pc:sldMkLst>
        <pc:spChg chg="mod">
          <ac:chgData name="Yoel Kortick" userId="167978f5-7f40-4909-85d5-d4149554ad4e" providerId="ADAL" clId="{3CAC2645-70C9-4DD0-B184-28E3109818EC}" dt="2024-04-08T07:12:20.009" v="1355" actId="14100"/>
          <ac:spMkLst>
            <pc:docMk/>
            <pc:sldMk cId="3822132485" sldId="2147480497"/>
            <ac:spMk id="11" creationId="{D2B7E716-0EF7-0EDE-CF56-00DC178D0153}"/>
          </ac:spMkLst>
        </pc:spChg>
        <pc:picChg chg="del">
          <ac:chgData name="Yoel Kortick" userId="167978f5-7f40-4909-85d5-d4149554ad4e" providerId="ADAL" clId="{3CAC2645-70C9-4DD0-B184-28E3109818EC}" dt="2024-04-08T07:19:29.747" v="1412" actId="478"/>
          <ac:picMkLst>
            <pc:docMk/>
            <pc:sldMk cId="3822132485" sldId="2147480497"/>
            <ac:picMk id="5" creationId="{F063726A-96A3-04B6-F0A4-C9E6F1FED9FA}"/>
          </ac:picMkLst>
        </pc:picChg>
        <pc:picChg chg="add mod">
          <ac:chgData name="Yoel Kortick" userId="167978f5-7f40-4909-85d5-d4149554ad4e" providerId="ADAL" clId="{3CAC2645-70C9-4DD0-B184-28E3109818EC}" dt="2024-04-08T07:19:36.694" v="1428" actId="208"/>
          <ac:picMkLst>
            <pc:docMk/>
            <pc:sldMk cId="3822132485" sldId="2147480497"/>
            <ac:picMk id="6" creationId="{40CFEB7B-AF31-C38D-6FD0-174DFC644B42}"/>
          </ac:picMkLst>
        </pc:picChg>
      </pc:sldChg>
    </pc:docChg>
  </pc:docChgLst>
  <pc:docChgLst>
    <pc:chgData name="Yoel Kortick" userId="167978f5-7f40-4909-85d5-d4149554ad4e" providerId="ADAL" clId="{09164361-2D5B-469E-8F7E-269D4D481B30}"/>
    <pc:docChg chg="undo custSel addSld delSld modSld sldOrd">
      <pc:chgData name="Yoel Kortick" userId="167978f5-7f40-4909-85d5-d4149554ad4e" providerId="ADAL" clId="{09164361-2D5B-469E-8F7E-269D4D481B30}" dt="2024-04-10T08:54:22.421" v="4529" actId="20577"/>
      <pc:docMkLst>
        <pc:docMk/>
      </pc:docMkLst>
      <pc:sldChg chg="addSp modSp mod">
        <pc:chgData name="Yoel Kortick" userId="167978f5-7f40-4909-85d5-d4149554ad4e" providerId="ADAL" clId="{09164361-2D5B-469E-8F7E-269D4D481B30}" dt="2024-04-10T05:05:03.506" v="6" actId="1076"/>
        <pc:sldMkLst>
          <pc:docMk/>
          <pc:sldMk cId="2609859466" sldId="2147480408"/>
        </pc:sldMkLst>
        <pc:spChg chg="mod">
          <ac:chgData name="Yoel Kortick" userId="167978f5-7f40-4909-85d5-d4149554ad4e" providerId="ADAL" clId="{09164361-2D5B-469E-8F7E-269D4D481B30}" dt="2024-04-10T05:05:03.506" v="6" actId="1076"/>
          <ac:spMkLst>
            <pc:docMk/>
            <pc:sldMk cId="2609859466" sldId="2147480408"/>
            <ac:spMk id="2" creationId="{00000000-0000-0000-0000-000000000000}"/>
          </ac:spMkLst>
        </pc:spChg>
        <pc:graphicFrameChg chg="add mod">
          <ac:chgData name="Yoel Kortick" userId="167978f5-7f40-4909-85d5-d4149554ad4e" providerId="ADAL" clId="{09164361-2D5B-469E-8F7E-269D4D481B30}" dt="2024-04-10T05:04:53.740" v="1"/>
          <ac:graphicFrameMkLst>
            <pc:docMk/>
            <pc:sldMk cId="2609859466" sldId="2147480408"/>
            <ac:graphicFrameMk id="3" creationId="{749BE292-B82D-6E65-829A-2E37C0C7371D}"/>
          </ac:graphicFrameMkLst>
        </pc:graphicFrameChg>
      </pc:sldChg>
      <pc:sldChg chg="modSp mod">
        <pc:chgData name="Yoel Kortick" userId="167978f5-7f40-4909-85d5-d4149554ad4e" providerId="ADAL" clId="{09164361-2D5B-469E-8F7E-269D4D481B30}" dt="2024-04-10T08:49:52.588" v="4505" actId="20577"/>
        <pc:sldMkLst>
          <pc:docMk/>
          <pc:sldMk cId="1230613315" sldId="2147480416"/>
        </pc:sldMkLst>
        <pc:spChg chg="mod">
          <ac:chgData name="Yoel Kortick" userId="167978f5-7f40-4909-85d5-d4149554ad4e" providerId="ADAL" clId="{09164361-2D5B-469E-8F7E-269D4D481B30}" dt="2024-04-10T08:49:52.588" v="4505" actId="20577"/>
          <ac:spMkLst>
            <pc:docMk/>
            <pc:sldMk cId="1230613315" sldId="2147480416"/>
            <ac:spMk id="10" creationId="{08BBD040-26CC-693E-E7F3-31441B13AF6C}"/>
          </ac:spMkLst>
        </pc:spChg>
      </pc:sldChg>
      <pc:sldChg chg="modSp mod">
        <pc:chgData name="Yoel Kortick" userId="167978f5-7f40-4909-85d5-d4149554ad4e" providerId="ADAL" clId="{09164361-2D5B-469E-8F7E-269D4D481B30}" dt="2024-04-10T07:28:26.444" v="3415" actId="20577"/>
        <pc:sldMkLst>
          <pc:docMk/>
          <pc:sldMk cId="2711077615" sldId="2147480430"/>
        </pc:sldMkLst>
        <pc:spChg chg="mod">
          <ac:chgData name="Yoel Kortick" userId="167978f5-7f40-4909-85d5-d4149554ad4e" providerId="ADAL" clId="{09164361-2D5B-469E-8F7E-269D4D481B30}" dt="2024-04-10T07:28:26.444" v="3415" actId="20577"/>
          <ac:spMkLst>
            <pc:docMk/>
            <pc:sldMk cId="2711077615" sldId="2147480430"/>
            <ac:spMk id="5" creationId="{00000000-0000-0000-0000-000000000000}"/>
          </ac:spMkLst>
        </pc:spChg>
      </pc:sldChg>
      <pc:sldChg chg="modSp mod">
        <pc:chgData name="Yoel Kortick" userId="167978f5-7f40-4909-85d5-d4149554ad4e" providerId="ADAL" clId="{09164361-2D5B-469E-8F7E-269D4D481B30}" dt="2024-04-10T05:36:27.696" v="758" actId="255"/>
        <pc:sldMkLst>
          <pc:docMk/>
          <pc:sldMk cId="3060676145" sldId="2147480432"/>
        </pc:sldMkLst>
        <pc:spChg chg="mod">
          <ac:chgData name="Yoel Kortick" userId="167978f5-7f40-4909-85d5-d4149554ad4e" providerId="ADAL" clId="{09164361-2D5B-469E-8F7E-269D4D481B30}" dt="2024-04-10T05:36:27.696" v="758" actId="255"/>
          <ac:spMkLst>
            <pc:docMk/>
            <pc:sldMk cId="3060676145" sldId="2147480432"/>
            <ac:spMk id="5" creationId="{DD24E5BB-8775-D950-48E3-1A88F065EA4D}"/>
          </ac:spMkLst>
        </pc:spChg>
      </pc:sldChg>
      <pc:sldChg chg="modSp del">
        <pc:chgData name="Yoel Kortick" userId="167978f5-7f40-4909-85d5-d4149554ad4e" providerId="ADAL" clId="{09164361-2D5B-469E-8F7E-269D4D481B30}" dt="2024-04-10T05:29:22.108" v="698" actId="47"/>
        <pc:sldMkLst>
          <pc:docMk/>
          <pc:sldMk cId="1350919068" sldId="2147480435"/>
        </pc:sldMkLst>
        <pc:spChg chg="mod">
          <ac:chgData name="Yoel Kortick" userId="167978f5-7f40-4909-85d5-d4149554ad4e" providerId="ADAL" clId="{09164361-2D5B-469E-8F7E-269D4D481B30}" dt="2024-04-10T05:16:01.537" v="263"/>
          <ac:spMkLst>
            <pc:docMk/>
            <pc:sldMk cId="1350919068" sldId="2147480435"/>
            <ac:spMk id="4" creationId="{2B15F668-1061-31AC-D536-D9510874E7F0}"/>
          </ac:spMkLst>
        </pc:spChg>
      </pc:sldChg>
      <pc:sldChg chg="del">
        <pc:chgData name="Yoel Kortick" userId="167978f5-7f40-4909-85d5-d4149554ad4e" providerId="ADAL" clId="{09164361-2D5B-469E-8F7E-269D4D481B30}" dt="2024-04-10T06:43:44.343" v="2373" actId="47"/>
        <pc:sldMkLst>
          <pc:docMk/>
          <pc:sldMk cId="82115264" sldId="2147480446"/>
        </pc:sldMkLst>
      </pc:sldChg>
      <pc:sldChg chg="del">
        <pc:chgData name="Yoel Kortick" userId="167978f5-7f40-4909-85d5-d4149554ad4e" providerId="ADAL" clId="{09164361-2D5B-469E-8F7E-269D4D481B30}" dt="2024-04-10T06:43:44.343" v="2373" actId="47"/>
        <pc:sldMkLst>
          <pc:docMk/>
          <pc:sldMk cId="3643643754" sldId="2147480447"/>
        </pc:sldMkLst>
      </pc:sldChg>
      <pc:sldChg chg="addSp delSp modSp mod">
        <pc:chgData name="Yoel Kortick" userId="167978f5-7f40-4909-85d5-d4149554ad4e" providerId="ADAL" clId="{09164361-2D5B-469E-8F7E-269D4D481B30}" dt="2024-04-10T08:50:19.442" v="4506" actId="15"/>
        <pc:sldMkLst>
          <pc:docMk/>
          <pc:sldMk cId="4224306853" sldId="2147480476"/>
        </pc:sldMkLst>
        <pc:spChg chg="mod">
          <ac:chgData name="Yoel Kortick" userId="167978f5-7f40-4909-85d5-d4149554ad4e" providerId="ADAL" clId="{09164361-2D5B-469E-8F7E-269D4D481B30}" dt="2024-04-10T05:16:01.537" v="263"/>
          <ac:spMkLst>
            <pc:docMk/>
            <pc:sldMk cId="4224306853" sldId="2147480476"/>
            <ac:spMk id="4" creationId="{96ED5CD9-D5DE-16A7-B4F2-81F2DB25CD79}"/>
          </ac:spMkLst>
        </pc:spChg>
        <pc:spChg chg="add del mod">
          <ac:chgData name="Yoel Kortick" userId="167978f5-7f40-4909-85d5-d4149554ad4e" providerId="ADAL" clId="{09164361-2D5B-469E-8F7E-269D4D481B30}" dt="2024-04-10T05:19:37.773" v="379" actId="478"/>
          <ac:spMkLst>
            <pc:docMk/>
            <pc:sldMk cId="4224306853" sldId="2147480476"/>
            <ac:spMk id="5" creationId="{85C96A74-92A7-A8EC-26B5-A017E25C4AEA}"/>
          </ac:spMkLst>
        </pc:spChg>
        <pc:spChg chg="add mod">
          <ac:chgData name="Yoel Kortick" userId="167978f5-7f40-4909-85d5-d4149554ad4e" providerId="ADAL" clId="{09164361-2D5B-469E-8F7E-269D4D481B30}" dt="2024-04-10T05:19:38.536" v="380"/>
          <ac:spMkLst>
            <pc:docMk/>
            <pc:sldMk cId="4224306853" sldId="2147480476"/>
            <ac:spMk id="6" creationId="{29DBB39C-2BF6-8092-CF37-BFB9F08E4C75}"/>
          </ac:spMkLst>
        </pc:spChg>
        <pc:spChg chg="mod">
          <ac:chgData name="Yoel Kortick" userId="167978f5-7f40-4909-85d5-d4149554ad4e" providerId="ADAL" clId="{09164361-2D5B-469E-8F7E-269D4D481B30}" dt="2024-04-10T08:50:19.442" v="4506" actId="15"/>
          <ac:spMkLst>
            <pc:docMk/>
            <pc:sldMk cId="4224306853" sldId="2147480476"/>
            <ac:spMk id="10" creationId="{FB4BB4E3-8E41-D386-9377-9246479C5F9F}"/>
          </ac:spMkLst>
        </pc:spChg>
      </pc:sldChg>
      <pc:sldChg chg="modSp del">
        <pc:chgData name="Yoel Kortick" userId="167978f5-7f40-4909-85d5-d4149554ad4e" providerId="ADAL" clId="{09164361-2D5B-469E-8F7E-269D4D481B30}" dt="2024-04-10T05:29:21.588" v="697" actId="47"/>
        <pc:sldMkLst>
          <pc:docMk/>
          <pc:sldMk cId="1082718328" sldId="2147480477"/>
        </pc:sldMkLst>
        <pc:spChg chg="mod">
          <ac:chgData name="Yoel Kortick" userId="167978f5-7f40-4909-85d5-d4149554ad4e" providerId="ADAL" clId="{09164361-2D5B-469E-8F7E-269D4D481B30}" dt="2024-04-10T05:16:01.537" v="263"/>
          <ac:spMkLst>
            <pc:docMk/>
            <pc:sldMk cId="1082718328" sldId="2147480477"/>
            <ac:spMk id="4" creationId="{8C8F2987-9E72-8BBC-E487-8E4228FB2CB0}"/>
          </ac:spMkLst>
        </pc:spChg>
      </pc:sldChg>
      <pc:sldChg chg="modSp">
        <pc:chgData name="Yoel Kortick" userId="167978f5-7f40-4909-85d5-d4149554ad4e" providerId="ADAL" clId="{09164361-2D5B-469E-8F7E-269D4D481B30}" dt="2024-04-10T05:16:01.537" v="263"/>
        <pc:sldMkLst>
          <pc:docMk/>
          <pc:sldMk cId="2944208059" sldId="2147480478"/>
        </pc:sldMkLst>
        <pc:spChg chg="mod">
          <ac:chgData name="Yoel Kortick" userId="167978f5-7f40-4909-85d5-d4149554ad4e" providerId="ADAL" clId="{09164361-2D5B-469E-8F7E-269D4D481B30}" dt="2024-04-10T05:16:01.537" v="263"/>
          <ac:spMkLst>
            <pc:docMk/>
            <pc:sldMk cId="2944208059" sldId="2147480478"/>
            <ac:spMk id="5" creationId="{66DD1DE1-D408-A2F6-2266-BE258AE0C3FF}"/>
          </ac:spMkLst>
        </pc:spChg>
      </pc:sldChg>
      <pc:sldChg chg="modSp del">
        <pc:chgData name="Yoel Kortick" userId="167978f5-7f40-4909-85d5-d4149554ad4e" providerId="ADAL" clId="{09164361-2D5B-469E-8F7E-269D4D481B30}" dt="2024-04-10T05:29:20.990" v="696" actId="47"/>
        <pc:sldMkLst>
          <pc:docMk/>
          <pc:sldMk cId="3842267374" sldId="2147480479"/>
        </pc:sldMkLst>
        <pc:spChg chg="mod">
          <ac:chgData name="Yoel Kortick" userId="167978f5-7f40-4909-85d5-d4149554ad4e" providerId="ADAL" clId="{09164361-2D5B-469E-8F7E-269D4D481B30}" dt="2024-04-10T05:16:01.537" v="263"/>
          <ac:spMkLst>
            <pc:docMk/>
            <pc:sldMk cId="3842267374" sldId="2147480479"/>
            <ac:spMk id="4" creationId="{DD13AB6D-430C-3A48-AFFC-A3790021FF19}"/>
          </ac:spMkLst>
        </pc:spChg>
      </pc:sldChg>
      <pc:sldChg chg="modSp">
        <pc:chgData name="Yoel Kortick" userId="167978f5-7f40-4909-85d5-d4149554ad4e" providerId="ADAL" clId="{09164361-2D5B-469E-8F7E-269D4D481B30}" dt="2024-04-10T05:29:39.478" v="700"/>
        <pc:sldMkLst>
          <pc:docMk/>
          <pc:sldMk cId="3695620586" sldId="2147480480"/>
        </pc:sldMkLst>
        <pc:spChg chg="mod">
          <ac:chgData name="Yoel Kortick" userId="167978f5-7f40-4909-85d5-d4149554ad4e" providerId="ADAL" clId="{09164361-2D5B-469E-8F7E-269D4D481B30}" dt="2024-04-10T05:29:39.478" v="700"/>
          <ac:spMkLst>
            <pc:docMk/>
            <pc:sldMk cId="3695620586" sldId="2147480480"/>
            <ac:spMk id="5" creationId="{E9E84295-B2C8-00C9-BC8F-B332F957D2BA}"/>
          </ac:spMkLst>
        </pc:spChg>
      </pc:sldChg>
      <pc:sldChg chg="modSp mod">
        <pc:chgData name="Yoel Kortick" userId="167978f5-7f40-4909-85d5-d4149554ad4e" providerId="ADAL" clId="{09164361-2D5B-469E-8F7E-269D4D481B30}" dt="2024-04-10T05:29:58.464" v="703"/>
        <pc:sldMkLst>
          <pc:docMk/>
          <pc:sldMk cId="904595637" sldId="2147480482"/>
        </pc:sldMkLst>
        <pc:spChg chg="mod">
          <ac:chgData name="Yoel Kortick" userId="167978f5-7f40-4909-85d5-d4149554ad4e" providerId="ADAL" clId="{09164361-2D5B-469E-8F7E-269D4D481B30}" dt="2024-04-10T05:29:39.478" v="700"/>
          <ac:spMkLst>
            <pc:docMk/>
            <pc:sldMk cId="904595637" sldId="2147480482"/>
            <ac:spMk id="4" creationId="{870FF4AD-B3E6-1FA4-323A-91FDA4F45583}"/>
          </ac:spMkLst>
        </pc:spChg>
        <pc:spChg chg="mod">
          <ac:chgData name="Yoel Kortick" userId="167978f5-7f40-4909-85d5-d4149554ad4e" providerId="ADAL" clId="{09164361-2D5B-469E-8F7E-269D4D481B30}" dt="2024-04-10T05:29:58.464" v="703"/>
          <ac:spMkLst>
            <pc:docMk/>
            <pc:sldMk cId="904595637" sldId="2147480482"/>
            <ac:spMk id="12" creationId="{1F0AF78D-27ED-9E51-0167-7B13CF80FC36}"/>
          </ac:spMkLst>
        </pc:spChg>
      </pc:sldChg>
      <pc:sldChg chg="del">
        <pc:chgData name="Yoel Kortick" userId="167978f5-7f40-4909-85d5-d4149554ad4e" providerId="ADAL" clId="{09164361-2D5B-469E-8F7E-269D4D481B30}" dt="2024-04-10T06:43:44.343" v="2373" actId="47"/>
        <pc:sldMkLst>
          <pc:docMk/>
          <pc:sldMk cId="3130794386" sldId="2147480485"/>
        </pc:sldMkLst>
      </pc:sldChg>
      <pc:sldChg chg="del">
        <pc:chgData name="Yoel Kortick" userId="167978f5-7f40-4909-85d5-d4149554ad4e" providerId="ADAL" clId="{09164361-2D5B-469E-8F7E-269D4D481B30}" dt="2024-04-10T05:15:34.925" v="261" actId="47"/>
        <pc:sldMkLst>
          <pc:docMk/>
          <pc:sldMk cId="1114484667" sldId="2147480498"/>
        </pc:sldMkLst>
      </pc:sldChg>
      <pc:sldChg chg="del">
        <pc:chgData name="Yoel Kortick" userId="167978f5-7f40-4909-85d5-d4149554ad4e" providerId="ADAL" clId="{09164361-2D5B-469E-8F7E-269D4D481B30}" dt="2024-04-10T05:15:35.879" v="262" actId="47"/>
        <pc:sldMkLst>
          <pc:docMk/>
          <pc:sldMk cId="20915079" sldId="2147480499"/>
        </pc:sldMkLst>
      </pc:sldChg>
      <pc:sldChg chg="modSp del">
        <pc:chgData name="Yoel Kortick" userId="167978f5-7f40-4909-85d5-d4149554ad4e" providerId="ADAL" clId="{09164361-2D5B-469E-8F7E-269D4D481B30}" dt="2024-04-10T05:29:22.569" v="699" actId="47"/>
        <pc:sldMkLst>
          <pc:docMk/>
          <pc:sldMk cId="954201101" sldId="2147480500"/>
        </pc:sldMkLst>
        <pc:spChg chg="mod">
          <ac:chgData name="Yoel Kortick" userId="167978f5-7f40-4909-85d5-d4149554ad4e" providerId="ADAL" clId="{09164361-2D5B-469E-8F7E-269D4D481B30}" dt="2024-04-10T05:16:01.537" v="263"/>
          <ac:spMkLst>
            <pc:docMk/>
            <pc:sldMk cId="954201101" sldId="2147480500"/>
            <ac:spMk id="4" creationId="{8522E283-CABD-4A96-6CC5-34DAABA99B1B}"/>
          </ac:spMkLst>
        </pc:spChg>
      </pc:sldChg>
      <pc:sldChg chg="addSp delSp modSp mod">
        <pc:chgData name="Yoel Kortick" userId="167978f5-7f40-4909-85d5-d4149554ad4e" providerId="ADAL" clId="{09164361-2D5B-469E-8F7E-269D4D481B30}" dt="2024-04-10T05:31:55.382" v="743" actId="167"/>
        <pc:sldMkLst>
          <pc:docMk/>
          <pc:sldMk cId="1964126187" sldId="2147480501"/>
        </pc:sldMkLst>
        <pc:spChg chg="mod">
          <ac:chgData name="Yoel Kortick" userId="167978f5-7f40-4909-85d5-d4149554ad4e" providerId="ADAL" clId="{09164361-2D5B-469E-8F7E-269D4D481B30}" dt="2024-04-10T05:29:39.478" v="700"/>
          <ac:spMkLst>
            <pc:docMk/>
            <pc:sldMk cId="1964126187" sldId="2147480501"/>
            <ac:spMk id="4" creationId="{B8DAB2B4-4329-1F7B-85B7-FCB7E11ECCA6}"/>
          </ac:spMkLst>
        </pc:spChg>
        <pc:spChg chg="mod">
          <ac:chgData name="Yoel Kortick" userId="167978f5-7f40-4909-85d5-d4149554ad4e" providerId="ADAL" clId="{09164361-2D5B-469E-8F7E-269D4D481B30}" dt="2024-04-10T05:31:06.101" v="706"/>
          <ac:spMkLst>
            <pc:docMk/>
            <pc:sldMk cId="1964126187" sldId="2147480501"/>
            <ac:spMk id="6" creationId="{F32AD0B3-801B-1A83-B954-56EC41D3694B}"/>
          </ac:spMkLst>
        </pc:spChg>
        <pc:spChg chg="mod">
          <ac:chgData name="Yoel Kortick" userId="167978f5-7f40-4909-85d5-d4149554ad4e" providerId="ADAL" clId="{09164361-2D5B-469E-8F7E-269D4D481B30}" dt="2024-04-10T05:31:52.177" v="742" actId="1037"/>
          <ac:spMkLst>
            <pc:docMk/>
            <pc:sldMk cId="1964126187" sldId="2147480501"/>
            <ac:spMk id="8" creationId="{35875364-A5AB-CA34-4D6B-EEDDDCA0232C}"/>
          </ac:spMkLst>
        </pc:spChg>
        <pc:picChg chg="del">
          <ac:chgData name="Yoel Kortick" userId="167978f5-7f40-4909-85d5-d4149554ad4e" providerId="ADAL" clId="{09164361-2D5B-469E-8F7E-269D4D481B30}" dt="2024-04-10T05:31:39.883" v="707" actId="478"/>
          <ac:picMkLst>
            <pc:docMk/>
            <pc:sldMk cId="1964126187" sldId="2147480501"/>
            <ac:picMk id="5" creationId="{BBD86491-2B86-FDD7-DC9F-6B8E16B726C5}"/>
          </ac:picMkLst>
        </pc:picChg>
        <pc:picChg chg="add mod ord">
          <ac:chgData name="Yoel Kortick" userId="167978f5-7f40-4909-85d5-d4149554ad4e" providerId="ADAL" clId="{09164361-2D5B-469E-8F7E-269D4D481B30}" dt="2024-04-10T05:31:55.382" v="743" actId="167"/>
          <ac:picMkLst>
            <pc:docMk/>
            <pc:sldMk cId="1964126187" sldId="2147480501"/>
            <ac:picMk id="7" creationId="{8705D07C-B214-59F1-798B-4D88325C4B01}"/>
          </ac:picMkLst>
        </pc:picChg>
      </pc:sldChg>
      <pc:sldChg chg="modSp del">
        <pc:chgData name="Yoel Kortick" userId="167978f5-7f40-4909-85d5-d4149554ad4e" providerId="ADAL" clId="{09164361-2D5B-469E-8F7E-269D4D481B30}" dt="2024-04-10T05:34:46.102" v="744" actId="47"/>
        <pc:sldMkLst>
          <pc:docMk/>
          <pc:sldMk cId="3004866692" sldId="2147480502"/>
        </pc:sldMkLst>
        <pc:spChg chg="mod">
          <ac:chgData name="Yoel Kortick" userId="167978f5-7f40-4909-85d5-d4149554ad4e" providerId="ADAL" clId="{09164361-2D5B-469E-8F7E-269D4D481B30}" dt="2024-04-10T05:29:39.478" v="700"/>
          <ac:spMkLst>
            <pc:docMk/>
            <pc:sldMk cId="3004866692" sldId="2147480502"/>
            <ac:spMk id="4" creationId="{F4F8E9FA-0262-D3DA-B791-868FAFEDECB0}"/>
          </ac:spMkLst>
        </pc:spChg>
      </pc:sldChg>
      <pc:sldChg chg="modSp del">
        <pc:chgData name="Yoel Kortick" userId="167978f5-7f40-4909-85d5-d4149554ad4e" providerId="ADAL" clId="{09164361-2D5B-469E-8F7E-269D4D481B30}" dt="2024-04-10T05:34:46.685" v="745" actId="47"/>
        <pc:sldMkLst>
          <pc:docMk/>
          <pc:sldMk cId="2625990595" sldId="2147480503"/>
        </pc:sldMkLst>
        <pc:spChg chg="mod">
          <ac:chgData name="Yoel Kortick" userId="167978f5-7f40-4909-85d5-d4149554ad4e" providerId="ADAL" clId="{09164361-2D5B-469E-8F7E-269D4D481B30}" dt="2024-04-10T05:29:39.478" v="700"/>
          <ac:spMkLst>
            <pc:docMk/>
            <pc:sldMk cId="2625990595" sldId="2147480503"/>
            <ac:spMk id="4" creationId="{779527F6-3B69-9567-A319-414360CC96F4}"/>
          </ac:spMkLst>
        </pc:spChg>
      </pc:sldChg>
      <pc:sldChg chg="delSp modSp mod">
        <pc:chgData name="Yoel Kortick" userId="167978f5-7f40-4909-85d5-d4149554ad4e" providerId="ADAL" clId="{09164361-2D5B-469E-8F7E-269D4D481B30}" dt="2024-04-10T05:37:20.292" v="766" actId="11"/>
        <pc:sldMkLst>
          <pc:docMk/>
          <pc:sldMk cId="76099940" sldId="2147480504"/>
        </pc:sldMkLst>
        <pc:spChg chg="mod">
          <ac:chgData name="Yoel Kortick" userId="167978f5-7f40-4909-85d5-d4149554ad4e" providerId="ADAL" clId="{09164361-2D5B-469E-8F7E-269D4D481B30}" dt="2024-04-10T05:36:37.044" v="759" actId="404"/>
          <ac:spMkLst>
            <pc:docMk/>
            <pc:sldMk cId="76099940" sldId="2147480504"/>
            <ac:spMk id="4" creationId="{FB6DF18B-BEE7-8858-0CFB-EDA1859B6904}"/>
          </ac:spMkLst>
        </pc:spChg>
        <pc:spChg chg="mod">
          <ac:chgData name="Yoel Kortick" userId="167978f5-7f40-4909-85d5-d4149554ad4e" providerId="ADAL" clId="{09164361-2D5B-469E-8F7E-269D4D481B30}" dt="2024-04-10T05:37:20.292" v="766" actId="11"/>
          <ac:spMkLst>
            <pc:docMk/>
            <pc:sldMk cId="76099940" sldId="2147480504"/>
            <ac:spMk id="6" creationId="{A6D78C00-8015-EB0F-C587-6AC9AD4C73C5}"/>
          </ac:spMkLst>
        </pc:spChg>
        <pc:spChg chg="del">
          <ac:chgData name="Yoel Kortick" userId="167978f5-7f40-4909-85d5-d4149554ad4e" providerId="ADAL" clId="{09164361-2D5B-469E-8F7E-269D4D481B30}" dt="2024-04-10T05:37:00.413" v="761" actId="478"/>
          <ac:spMkLst>
            <pc:docMk/>
            <pc:sldMk cId="76099940" sldId="2147480504"/>
            <ac:spMk id="7" creationId="{9B8D7DC5-E80A-549A-59DD-5B02E98FADD1}"/>
          </ac:spMkLst>
        </pc:spChg>
        <pc:spChg chg="del">
          <ac:chgData name="Yoel Kortick" userId="167978f5-7f40-4909-85d5-d4149554ad4e" providerId="ADAL" clId="{09164361-2D5B-469E-8F7E-269D4D481B30}" dt="2024-04-10T05:37:01.883" v="762" actId="478"/>
          <ac:spMkLst>
            <pc:docMk/>
            <pc:sldMk cId="76099940" sldId="2147480504"/>
            <ac:spMk id="8" creationId="{F734E4C6-0151-935A-2F49-916665D270CB}"/>
          </ac:spMkLst>
        </pc:spChg>
        <pc:picChg chg="del">
          <ac:chgData name="Yoel Kortick" userId="167978f5-7f40-4909-85d5-d4149554ad4e" providerId="ADAL" clId="{09164361-2D5B-469E-8F7E-269D4D481B30}" dt="2024-04-10T05:36:57.996" v="760" actId="478"/>
          <ac:picMkLst>
            <pc:docMk/>
            <pc:sldMk cId="76099940" sldId="2147480504"/>
            <ac:picMk id="5" creationId="{6B04D525-6149-F3E9-EEE7-510434DEEF13}"/>
          </ac:picMkLst>
        </pc:picChg>
      </pc:sldChg>
      <pc:sldChg chg="modSp del">
        <pc:chgData name="Yoel Kortick" userId="167978f5-7f40-4909-85d5-d4149554ad4e" providerId="ADAL" clId="{09164361-2D5B-469E-8F7E-269D4D481B30}" dt="2024-04-10T05:34:47.255" v="746" actId="47"/>
        <pc:sldMkLst>
          <pc:docMk/>
          <pc:sldMk cId="1686796050" sldId="2147480505"/>
        </pc:sldMkLst>
        <pc:spChg chg="mod">
          <ac:chgData name="Yoel Kortick" userId="167978f5-7f40-4909-85d5-d4149554ad4e" providerId="ADAL" clId="{09164361-2D5B-469E-8F7E-269D4D481B30}" dt="2024-04-10T05:29:39.478" v="700"/>
          <ac:spMkLst>
            <pc:docMk/>
            <pc:sldMk cId="1686796050" sldId="2147480505"/>
            <ac:spMk id="4" creationId="{82D35DC2-4EC3-E215-2B33-1D56D4891977}"/>
          </ac:spMkLst>
        </pc:spChg>
      </pc:sldChg>
      <pc:sldChg chg="addSp delSp modSp mod">
        <pc:chgData name="Yoel Kortick" userId="167978f5-7f40-4909-85d5-d4149554ad4e" providerId="ADAL" clId="{09164361-2D5B-469E-8F7E-269D4D481B30}" dt="2024-04-10T05:38:21.263" v="777" actId="478"/>
        <pc:sldMkLst>
          <pc:docMk/>
          <pc:sldMk cId="1217526013" sldId="2147480506"/>
        </pc:sldMkLst>
        <pc:spChg chg="mod">
          <ac:chgData name="Yoel Kortick" userId="167978f5-7f40-4909-85d5-d4149554ad4e" providerId="ADAL" clId="{09164361-2D5B-469E-8F7E-269D4D481B30}" dt="2024-04-10T05:37:32.940" v="767" actId="404"/>
          <ac:spMkLst>
            <pc:docMk/>
            <pc:sldMk cId="1217526013" sldId="2147480506"/>
            <ac:spMk id="4" creationId="{F0DCC259-C481-3344-2D19-2BD0D8A41B07}"/>
          </ac:spMkLst>
        </pc:spChg>
        <pc:spChg chg="mod">
          <ac:chgData name="Yoel Kortick" userId="167978f5-7f40-4909-85d5-d4149554ad4e" providerId="ADAL" clId="{09164361-2D5B-469E-8F7E-269D4D481B30}" dt="2024-04-10T05:37:50.805" v="770"/>
          <ac:spMkLst>
            <pc:docMk/>
            <pc:sldMk cId="1217526013" sldId="2147480506"/>
            <ac:spMk id="6" creationId="{B8485F33-8C7C-AA1D-79BE-77007CF92F2F}"/>
          </ac:spMkLst>
        </pc:spChg>
        <pc:spChg chg="del">
          <ac:chgData name="Yoel Kortick" userId="167978f5-7f40-4909-85d5-d4149554ad4e" providerId="ADAL" clId="{09164361-2D5B-469E-8F7E-269D4D481B30}" dt="2024-04-10T05:38:21.263" v="777" actId="478"/>
          <ac:spMkLst>
            <pc:docMk/>
            <pc:sldMk cId="1217526013" sldId="2147480506"/>
            <ac:spMk id="7" creationId="{56EA98D5-3F51-F3EE-1A1A-32350F689C25}"/>
          </ac:spMkLst>
        </pc:spChg>
        <pc:spChg chg="mod">
          <ac:chgData name="Yoel Kortick" userId="167978f5-7f40-4909-85d5-d4149554ad4e" providerId="ADAL" clId="{09164361-2D5B-469E-8F7E-269D4D481B30}" dt="2024-04-10T05:38:14.875" v="774" actId="14100"/>
          <ac:spMkLst>
            <pc:docMk/>
            <pc:sldMk cId="1217526013" sldId="2147480506"/>
            <ac:spMk id="8" creationId="{BEA411EE-DFB7-5806-9F75-F2CA22A3046E}"/>
          </ac:spMkLst>
        </pc:spChg>
        <pc:picChg chg="add mod ord">
          <ac:chgData name="Yoel Kortick" userId="167978f5-7f40-4909-85d5-d4149554ad4e" providerId="ADAL" clId="{09164361-2D5B-469E-8F7E-269D4D481B30}" dt="2024-04-10T05:38:18.968" v="776" actId="208"/>
          <ac:picMkLst>
            <pc:docMk/>
            <pc:sldMk cId="1217526013" sldId="2147480506"/>
            <ac:picMk id="5" creationId="{94A97A43-0A2B-41D2-EC62-CE5A3BFE0674}"/>
          </ac:picMkLst>
        </pc:picChg>
        <pc:picChg chg="del">
          <ac:chgData name="Yoel Kortick" userId="167978f5-7f40-4909-85d5-d4149554ad4e" providerId="ADAL" clId="{09164361-2D5B-469E-8F7E-269D4D481B30}" dt="2024-04-10T05:38:07.495" v="771" actId="478"/>
          <ac:picMkLst>
            <pc:docMk/>
            <pc:sldMk cId="1217526013" sldId="2147480506"/>
            <ac:picMk id="9" creationId="{64D1647D-426B-37CE-061E-3D74C7C1C4E6}"/>
          </ac:picMkLst>
        </pc:picChg>
      </pc:sldChg>
      <pc:sldChg chg="addSp delSp modSp mod">
        <pc:chgData name="Yoel Kortick" userId="167978f5-7f40-4909-85d5-d4149554ad4e" providerId="ADAL" clId="{09164361-2D5B-469E-8F7E-269D4D481B30}" dt="2024-04-10T06:07:36.074" v="1301" actId="208"/>
        <pc:sldMkLst>
          <pc:docMk/>
          <pc:sldMk cId="1664229750" sldId="2147480507"/>
        </pc:sldMkLst>
        <pc:spChg chg="mod">
          <ac:chgData name="Yoel Kortick" userId="167978f5-7f40-4909-85d5-d4149554ad4e" providerId="ADAL" clId="{09164361-2D5B-469E-8F7E-269D4D481B30}" dt="2024-04-10T05:38:53.483" v="778" actId="404"/>
          <ac:spMkLst>
            <pc:docMk/>
            <pc:sldMk cId="1664229750" sldId="2147480507"/>
            <ac:spMk id="4" creationId="{73FBDE4E-D92C-0D63-7C8F-658562ADDDD6}"/>
          </ac:spMkLst>
        </pc:spChg>
        <pc:spChg chg="mod">
          <ac:chgData name="Yoel Kortick" userId="167978f5-7f40-4909-85d5-d4149554ad4e" providerId="ADAL" clId="{09164361-2D5B-469E-8F7E-269D4D481B30}" dt="2024-04-10T05:40:25.007" v="816" actId="313"/>
          <ac:spMkLst>
            <pc:docMk/>
            <pc:sldMk cId="1664229750" sldId="2147480507"/>
            <ac:spMk id="6" creationId="{F1AC0C82-778E-CABC-8E57-7945B1AADA87}"/>
          </ac:spMkLst>
        </pc:spChg>
        <pc:spChg chg="mod">
          <ac:chgData name="Yoel Kortick" userId="167978f5-7f40-4909-85d5-d4149554ad4e" providerId="ADAL" clId="{09164361-2D5B-469E-8F7E-269D4D481B30}" dt="2024-04-10T05:41:07.602" v="830" actId="1037"/>
          <ac:spMkLst>
            <pc:docMk/>
            <pc:sldMk cId="1664229750" sldId="2147480507"/>
            <ac:spMk id="8" creationId="{D56DB151-252E-5F8B-CAA1-F170C696FC53}"/>
          </ac:spMkLst>
        </pc:spChg>
        <pc:picChg chg="del">
          <ac:chgData name="Yoel Kortick" userId="167978f5-7f40-4909-85d5-d4149554ad4e" providerId="ADAL" clId="{09164361-2D5B-469E-8F7E-269D4D481B30}" dt="2024-04-10T05:38:59.963" v="782" actId="478"/>
          <ac:picMkLst>
            <pc:docMk/>
            <pc:sldMk cId="1664229750" sldId="2147480507"/>
            <ac:picMk id="5" creationId="{AAE72FCA-07B6-6BA0-95AD-B1B35E242A00}"/>
          </ac:picMkLst>
        </pc:picChg>
        <pc:picChg chg="add del mod ord">
          <ac:chgData name="Yoel Kortick" userId="167978f5-7f40-4909-85d5-d4149554ad4e" providerId="ADAL" clId="{09164361-2D5B-469E-8F7E-269D4D481B30}" dt="2024-04-10T06:07:27.058" v="1292" actId="478"/>
          <ac:picMkLst>
            <pc:docMk/>
            <pc:sldMk cId="1664229750" sldId="2147480507"/>
            <ac:picMk id="7" creationId="{91BA8273-F818-91BC-9B85-2C25CC56FBD9}"/>
          </ac:picMkLst>
        </pc:picChg>
        <pc:picChg chg="add mod ord">
          <ac:chgData name="Yoel Kortick" userId="167978f5-7f40-4909-85d5-d4149554ad4e" providerId="ADAL" clId="{09164361-2D5B-469E-8F7E-269D4D481B30}" dt="2024-04-10T06:07:36.074" v="1301" actId="208"/>
          <ac:picMkLst>
            <pc:docMk/>
            <pc:sldMk cId="1664229750" sldId="2147480507"/>
            <ac:picMk id="10" creationId="{75E44D71-4080-CFA9-71EB-350E4B9E8FB2}"/>
          </ac:picMkLst>
        </pc:picChg>
        <pc:picChg chg="del">
          <ac:chgData name="Yoel Kortick" userId="167978f5-7f40-4909-85d5-d4149554ad4e" providerId="ADAL" clId="{09164361-2D5B-469E-8F7E-269D4D481B30}" dt="2024-04-10T05:39:01.549" v="783" actId="478"/>
          <ac:picMkLst>
            <pc:docMk/>
            <pc:sldMk cId="1664229750" sldId="2147480507"/>
            <ac:picMk id="11" creationId="{3B5E7988-48A1-132E-C42C-0297617C5939}"/>
          </ac:picMkLst>
        </pc:picChg>
      </pc:sldChg>
      <pc:sldChg chg="addSp delSp modSp mod">
        <pc:chgData name="Yoel Kortick" userId="167978f5-7f40-4909-85d5-d4149554ad4e" providerId="ADAL" clId="{09164361-2D5B-469E-8F7E-269D4D481B30}" dt="2024-04-10T05:42:31.460" v="857" actId="208"/>
        <pc:sldMkLst>
          <pc:docMk/>
          <pc:sldMk cId="3414627371" sldId="2147480508"/>
        </pc:sldMkLst>
        <pc:spChg chg="mod">
          <ac:chgData name="Yoel Kortick" userId="167978f5-7f40-4909-85d5-d4149554ad4e" providerId="ADAL" clId="{09164361-2D5B-469E-8F7E-269D4D481B30}" dt="2024-04-10T05:41:39.626" v="832" actId="404"/>
          <ac:spMkLst>
            <pc:docMk/>
            <pc:sldMk cId="3414627371" sldId="2147480508"/>
            <ac:spMk id="4" creationId="{95573120-ABCE-12B2-FB34-FA7AAAD438C4}"/>
          </ac:spMkLst>
        </pc:spChg>
        <pc:spChg chg="mod">
          <ac:chgData name="Yoel Kortick" userId="167978f5-7f40-4909-85d5-d4149554ad4e" providerId="ADAL" clId="{09164361-2D5B-469E-8F7E-269D4D481B30}" dt="2024-04-10T05:41:43.234" v="835"/>
          <ac:spMkLst>
            <pc:docMk/>
            <pc:sldMk cId="3414627371" sldId="2147480508"/>
            <ac:spMk id="6" creationId="{BACB7505-E8FC-85AB-0B23-517A0BEBA0DE}"/>
          </ac:spMkLst>
        </pc:spChg>
        <pc:spChg chg="mod">
          <ac:chgData name="Yoel Kortick" userId="167978f5-7f40-4909-85d5-d4149554ad4e" providerId="ADAL" clId="{09164361-2D5B-469E-8F7E-269D4D481B30}" dt="2024-04-10T05:42:27.848" v="855" actId="1035"/>
          <ac:spMkLst>
            <pc:docMk/>
            <pc:sldMk cId="3414627371" sldId="2147480508"/>
            <ac:spMk id="9" creationId="{36506DE6-CABE-9BE3-072F-816AA634BC72}"/>
          </ac:spMkLst>
        </pc:spChg>
        <pc:spChg chg="del">
          <ac:chgData name="Yoel Kortick" userId="167978f5-7f40-4909-85d5-d4149554ad4e" providerId="ADAL" clId="{09164361-2D5B-469E-8F7E-269D4D481B30}" dt="2024-04-10T05:41:59.871" v="837" actId="478"/>
          <ac:spMkLst>
            <pc:docMk/>
            <pc:sldMk cId="3414627371" sldId="2147480508"/>
            <ac:spMk id="10" creationId="{72F5BC06-0345-D488-09D2-CEEBACFAFB51}"/>
          </ac:spMkLst>
        </pc:spChg>
        <pc:spChg chg="del">
          <ac:chgData name="Yoel Kortick" userId="167978f5-7f40-4909-85d5-d4149554ad4e" providerId="ADAL" clId="{09164361-2D5B-469E-8F7E-269D4D481B30}" dt="2024-04-10T05:42:02.428" v="840" actId="478"/>
          <ac:spMkLst>
            <pc:docMk/>
            <pc:sldMk cId="3414627371" sldId="2147480508"/>
            <ac:spMk id="14" creationId="{530FF97E-01BF-6F40-F4EA-2F7B7A13F252}"/>
          </ac:spMkLst>
        </pc:spChg>
        <pc:picChg chg="add mod ord">
          <ac:chgData name="Yoel Kortick" userId="167978f5-7f40-4909-85d5-d4149554ad4e" providerId="ADAL" clId="{09164361-2D5B-469E-8F7E-269D4D481B30}" dt="2024-04-10T05:42:31.460" v="857" actId="208"/>
          <ac:picMkLst>
            <pc:docMk/>
            <pc:sldMk cId="3414627371" sldId="2147480508"/>
            <ac:picMk id="5" creationId="{2D30C8FA-54E4-6F03-DE3D-175C1C941109}"/>
          </ac:picMkLst>
        </pc:picChg>
        <pc:picChg chg="del">
          <ac:chgData name="Yoel Kortick" userId="167978f5-7f40-4909-85d5-d4149554ad4e" providerId="ADAL" clId="{09164361-2D5B-469E-8F7E-269D4D481B30}" dt="2024-04-10T05:41:46.941" v="836" actId="478"/>
          <ac:picMkLst>
            <pc:docMk/>
            <pc:sldMk cId="3414627371" sldId="2147480508"/>
            <ac:picMk id="7" creationId="{406A3E8F-FA2A-35FE-3215-E0DF9107D826}"/>
          </ac:picMkLst>
        </pc:picChg>
        <pc:cxnChg chg="del">
          <ac:chgData name="Yoel Kortick" userId="167978f5-7f40-4909-85d5-d4149554ad4e" providerId="ADAL" clId="{09164361-2D5B-469E-8F7E-269D4D481B30}" dt="2024-04-10T05:42:01.490" v="839" actId="478"/>
          <ac:cxnSpMkLst>
            <pc:docMk/>
            <pc:sldMk cId="3414627371" sldId="2147480508"/>
            <ac:cxnSpMk id="12" creationId="{C7D68E89-2693-B1B9-208F-64AA406BC336}"/>
          </ac:cxnSpMkLst>
        </pc:cxnChg>
        <pc:cxnChg chg="del">
          <ac:chgData name="Yoel Kortick" userId="167978f5-7f40-4909-85d5-d4149554ad4e" providerId="ADAL" clId="{09164361-2D5B-469E-8F7E-269D4D481B30}" dt="2024-04-10T05:42:00.804" v="838" actId="478"/>
          <ac:cxnSpMkLst>
            <pc:docMk/>
            <pc:sldMk cId="3414627371" sldId="2147480508"/>
            <ac:cxnSpMk id="13" creationId="{2CA1D5DA-B4B4-204D-19E1-F650DF6E31EC}"/>
          </ac:cxnSpMkLst>
        </pc:cxnChg>
        <pc:cxnChg chg="del">
          <ac:chgData name="Yoel Kortick" userId="167978f5-7f40-4909-85d5-d4149554ad4e" providerId="ADAL" clId="{09164361-2D5B-469E-8F7E-269D4D481B30}" dt="2024-04-10T05:42:04.508" v="842" actId="478"/>
          <ac:cxnSpMkLst>
            <pc:docMk/>
            <pc:sldMk cId="3414627371" sldId="2147480508"/>
            <ac:cxnSpMk id="15" creationId="{1F6C176C-861B-0ED3-9E29-8FE5F331604F}"/>
          </ac:cxnSpMkLst>
        </pc:cxnChg>
        <pc:cxnChg chg="del">
          <ac:chgData name="Yoel Kortick" userId="167978f5-7f40-4909-85d5-d4149554ad4e" providerId="ADAL" clId="{09164361-2D5B-469E-8F7E-269D4D481B30}" dt="2024-04-10T05:42:03.315" v="841" actId="478"/>
          <ac:cxnSpMkLst>
            <pc:docMk/>
            <pc:sldMk cId="3414627371" sldId="2147480508"/>
            <ac:cxnSpMk id="16" creationId="{835C66A4-B1E9-1A52-15C5-E720F186D02A}"/>
          </ac:cxnSpMkLst>
        </pc:cxnChg>
      </pc:sldChg>
      <pc:sldChg chg="del">
        <pc:chgData name="Yoel Kortick" userId="167978f5-7f40-4909-85d5-d4149554ad4e" providerId="ADAL" clId="{09164361-2D5B-469E-8F7E-269D4D481B30}" dt="2024-04-10T06:43:44.343" v="2373" actId="47"/>
        <pc:sldMkLst>
          <pc:docMk/>
          <pc:sldMk cId="153370491" sldId="2147480509"/>
        </pc:sldMkLst>
      </pc:sldChg>
      <pc:sldChg chg="del">
        <pc:chgData name="Yoel Kortick" userId="167978f5-7f40-4909-85d5-d4149554ad4e" providerId="ADAL" clId="{09164361-2D5B-469E-8F7E-269D4D481B30}" dt="2024-04-10T06:43:44.343" v="2373" actId="47"/>
        <pc:sldMkLst>
          <pc:docMk/>
          <pc:sldMk cId="1223892197" sldId="2147480510"/>
        </pc:sldMkLst>
      </pc:sldChg>
      <pc:sldChg chg="del">
        <pc:chgData name="Yoel Kortick" userId="167978f5-7f40-4909-85d5-d4149554ad4e" providerId="ADAL" clId="{09164361-2D5B-469E-8F7E-269D4D481B30}" dt="2024-04-10T06:43:44.343" v="2373" actId="47"/>
        <pc:sldMkLst>
          <pc:docMk/>
          <pc:sldMk cId="2491574305" sldId="2147480511"/>
        </pc:sldMkLst>
      </pc:sldChg>
      <pc:sldChg chg="del">
        <pc:chgData name="Yoel Kortick" userId="167978f5-7f40-4909-85d5-d4149554ad4e" providerId="ADAL" clId="{09164361-2D5B-469E-8F7E-269D4D481B30}" dt="2024-04-10T06:43:44.343" v="2373" actId="47"/>
        <pc:sldMkLst>
          <pc:docMk/>
          <pc:sldMk cId="3306516605" sldId="2147480512"/>
        </pc:sldMkLst>
      </pc:sldChg>
      <pc:sldChg chg="del">
        <pc:chgData name="Yoel Kortick" userId="167978f5-7f40-4909-85d5-d4149554ad4e" providerId="ADAL" clId="{09164361-2D5B-469E-8F7E-269D4D481B30}" dt="2024-04-10T06:43:44.343" v="2373" actId="47"/>
        <pc:sldMkLst>
          <pc:docMk/>
          <pc:sldMk cId="3976325366" sldId="2147480513"/>
        </pc:sldMkLst>
      </pc:sldChg>
      <pc:sldChg chg="del">
        <pc:chgData name="Yoel Kortick" userId="167978f5-7f40-4909-85d5-d4149554ad4e" providerId="ADAL" clId="{09164361-2D5B-469E-8F7E-269D4D481B30}" dt="2024-04-10T06:43:44.343" v="2373" actId="47"/>
        <pc:sldMkLst>
          <pc:docMk/>
          <pc:sldMk cId="3001080768" sldId="2147480514"/>
        </pc:sldMkLst>
      </pc:sldChg>
      <pc:sldChg chg="del">
        <pc:chgData name="Yoel Kortick" userId="167978f5-7f40-4909-85d5-d4149554ad4e" providerId="ADAL" clId="{09164361-2D5B-469E-8F7E-269D4D481B30}" dt="2024-04-10T06:43:44.343" v="2373" actId="47"/>
        <pc:sldMkLst>
          <pc:docMk/>
          <pc:sldMk cId="447700742" sldId="2147480515"/>
        </pc:sldMkLst>
      </pc:sldChg>
      <pc:sldChg chg="del">
        <pc:chgData name="Yoel Kortick" userId="167978f5-7f40-4909-85d5-d4149554ad4e" providerId="ADAL" clId="{09164361-2D5B-469E-8F7E-269D4D481B30}" dt="2024-04-10T06:43:44.343" v="2373" actId="47"/>
        <pc:sldMkLst>
          <pc:docMk/>
          <pc:sldMk cId="643633179" sldId="2147480516"/>
        </pc:sldMkLst>
      </pc:sldChg>
      <pc:sldChg chg="del">
        <pc:chgData name="Yoel Kortick" userId="167978f5-7f40-4909-85d5-d4149554ad4e" providerId="ADAL" clId="{09164361-2D5B-469E-8F7E-269D4D481B30}" dt="2024-04-10T06:43:44.343" v="2373" actId="47"/>
        <pc:sldMkLst>
          <pc:docMk/>
          <pc:sldMk cId="1733497582" sldId="2147480517"/>
        </pc:sldMkLst>
      </pc:sldChg>
      <pc:sldChg chg="del">
        <pc:chgData name="Yoel Kortick" userId="167978f5-7f40-4909-85d5-d4149554ad4e" providerId="ADAL" clId="{09164361-2D5B-469E-8F7E-269D4D481B30}" dt="2024-04-10T06:43:44.343" v="2373" actId="47"/>
        <pc:sldMkLst>
          <pc:docMk/>
          <pc:sldMk cId="1612358767" sldId="2147480518"/>
        </pc:sldMkLst>
      </pc:sldChg>
      <pc:sldChg chg="del">
        <pc:chgData name="Yoel Kortick" userId="167978f5-7f40-4909-85d5-d4149554ad4e" providerId="ADAL" clId="{09164361-2D5B-469E-8F7E-269D4D481B30}" dt="2024-04-10T06:43:44.343" v="2373" actId="47"/>
        <pc:sldMkLst>
          <pc:docMk/>
          <pc:sldMk cId="3211461348" sldId="2147480519"/>
        </pc:sldMkLst>
      </pc:sldChg>
      <pc:sldChg chg="del">
        <pc:chgData name="Yoel Kortick" userId="167978f5-7f40-4909-85d5-d4149554ad4e" providerId="ADAL" clId="{09164361-2D5B-469E-8F7E-269D4D481B30}" dt="2024-04-10T06:43:44.343" v="2373" actId="47"/>
        <pc:sldMkLst>
          <pc:docMk/>
          <pc:sldMk cId="3074962979" sldId="2147480520"/>
        </pc:sldMkLst>
      </pc:sldChg>
      <pc:sldChg chg="del">
        <pc:chgData name="Yoel Kortick" userId="167978f5-7f40-4909-85d5-d4149554ad4e" providerId="ADAL" clId="{09164361-2D5B-469E-8F7E-269D4D481B30}" dt="2024-04-10T06:43:44.343" v="2373" actId="47"/>
        <pc:sldMkLst>
          <pc:docMk/>
          <pc:sldMk cId="2186456359" sldId="2147480521"/>
        </pc:sldMkLst>
      </pc:sldChg>
      <pc:sldChg chg="del">
        <pc:chgData name="Yoel Kortick" userId="167978f5-7f40-4909-85d5-d4149554ad4e" providerId="ADAL" clId="{09164361-2D5B-469E-8F7E-269D4D481B30}" dt="2024-04-10T06:43:44.343" v="2373" actId="47"/>
        <pc:sldMkLst>
          <pc:docMk/>
          <pc:sldMk cId="3919788289" sldId="2147480522"/>
        </pc:sldMkLst>
      </pc:sldChg>
      <pc:sldChg chg="del">
        <pc:chgData name="Yoel Kortick" userId="167978f5-7f40-4909-85d5-d4149554ad4e" providerId="ADAL" clId="{09164361-2D5B-469E-8F7E-269D4D481B30}" dt="2024-04-10T06:43:44.343" v="2373" actId="47"/>
        <pc:sldMkLst>
          <pc:docMk/>
          <pc:sldMk cId="2067545647" sldId="2147480523"/>
        </pc:sldMkLst>
      </pc:sldChg>
      <pc:sldChg chg="del">
        <pc:chgData name="Yoel Kortick" userId="167978f5-7f40-4909-85d5-d4149554ad4e" providerId="ADAL" clId="{09164361-2D5B-469E-8F7E-269D4D481B30}" dt="2024-04-10T06:43:44.343" v="2373" actId="47"/>
        <pc:sldMkLst>
          <pc:docMk/>
          <pc:sldMk cId="949304527" sldId="2147480524"/>
        </pc:sldMkLst>
      </pc:sldChg>
      <pc:sldChg chg="del">
        <pc:chgData name="Yoel Kortick" userId="167978f5-7f40-4909-85d5-d4149554ad4e" providerId="ADAL" clId="{09164361-2D5B-469E-8F7E-269D4D481B30}" dt="2024-04-10T06:43:44.343" v="2373" actId="47"/>
        <pc:sldMkLst>
          <pc:docMk/>
          <pc:sldMk cId="1394811439" sldId="2147480525"/>
        </pc:sldMkLst>
      </pc:sldChg>
      <pc:sldChg chg="del">
        <pc:chgData name="Yoel Kortick" userId="167978f5-7f40-4909-85d5-d4149554ad4e" providerId="ADAL" clId="{09164361-2D5B-469E-8F7E-269D4D481B30}" dt="2024-04-10T06:43:44.343" v="2373" actId="47"/>
        <pc:sldMkLst>
          <pc:docMk/>
          <pc:sldMk cId="2863907296" sldId="2147480526"/>
        </pc:sldMkLst>
      </pc:sldChg>
      <pc:sldChg chg="modSp add mod">
        <pc:chgData name="Yoel Kortick" userId="167978f5-7f40-4909-85d5-d4149554ad4e" providerId="ADAL" clId="{09164361-2D5B-469E-8F7E-269D4D481B30}" dt="2024-04-10T05:13:27.545" v="165" actId="6549"/>
        <pc:sldMkLst>
          <pc:docMk/>
          <pc:sldMk cId="773508014" sldId="2147480527"/>
        </pc:sldMkLst>
        <pc:spChg chg="mod">
          <ac:chgData name="Yoel Kortick" userId="167978f5-7f40-4909-85d5-d4149554ad4e" providerId="ADAL" clId="{09164361-2D5B-469E-8F7E-269D4D481B30}" dt="2024-04-10T05:13:27.545" v="165" actId="6549"/>
          <ac:spMkLst>
            <pc:docMk/>
            <pc:sldMk cId="773508014" sldId="2147480527"/>
            <ac:spMk id="10" creationId="{26749F7F-7CD2-06BC-E3A7-702286BFBB32}"/>
          </ac:spMkLst>
        </pc:spChg>
      </pc:sldChg>
      <pc:sldChg chg="addSp delSp modSp add mod">
        <pc:chgData name="Yoel Kortick" userId="167978f5-7f40-4909-85d5-d4149554ad4e" providerId="ADAL" clId="{09164361-2D5B-469E-8F7E-269D4D481B30}" dt="2024-04-10T05:20:04.468" v="395" actId="1037"/>
        <pc:sldMkLst>
          <pc:docMk/>
          <pc:sldMk cId="2238404202" sldId="2147480528"/>
        </pc:sldMkLst>
        <pc:spChg chg="add mod">
          <ac:chgData name="Yoel Kortick" userId="167978f5-7f40-4909-85d5-d4149554ad4e" providerId="ADAL" clId="{09164361-2D5B-469E-8F7E-269D4D481B30}" dt="2024-04-10T05:18:47.932" v="370" actId="1037"/>
          <ac:spMkLst>
            <pc:docMk/>
            <pc:sldMk cId="2238404202" sldId="2147480528"/>
            <ac:spMk id="2" creationId="{72F0C502-2F03-F2BE-594A-0F7F492A1238}"/>
          </ac:spMkLst>
        </pc:spChg>
        <pc:spChg chg="mod">
          <ac:chgData name="Yoel Kortick" userId="167978f5-7f40-4909-85d5-d4149554ad4e" providerId="ADAL" clId="{09164361-2D5B-469E-8F7E-269D4D481B30}" dt="2024-04-10T05:19:13.391" v="378" actId="1038"/>
          <ac:spMkLst>
            <pc:docMk/>
            <pc:sldMk cId="2238404202" sldId="2147480528"/>
            <ac:spMk id="5" creationId="{80EDB59A-73B4-158B-8B16-4A6D1FC1F4A0}"/>
          </ac:spMkLst>
        </pc:spChg>
        <pc:spChg chg="add mod">
          <ac:chgData name="Yoel Kortick" userId="167978f5-7f40-4909-85d5-d4149554ad4e" providerId="ADAL" clId="{09164361-2D5B-469E-8F7E-269D4D481B30}" dt="2024-04-10T05:18:47.932" v="370" actId="1037"/>
          <ac:spMkLst>
            <pc:docMk/>
            <pc:sldMk cId="2238404202" sldId="2147480528"/>
            <ac:spMk id="6" creationId="{B5D44764-52B3-2A63-D56B-045D272FCCF9}"/>
          </ac:spMkLst>
        </pc:spChg>
        <pc:spChg chg="add mod">
          <ac:chgData name="Yoel Kortick" userId="167978f5-7f40-4909-85d5-d4149554ad4e" providerId="ADAL" clId="{09164361-2D5B-469E-8F7E-269D4D481B30}" dt="2024-04-10T05:19:49.233" v="382" actId="14100"/>
          <ac:spMkLst>
            <pc:docMk/>
            <pc:sldMk cId="2238404202" sldId="2147480528"/>
            <ac:spMk id="7" creationId="{2186CD81-41C8-053D-0BC0-4142074986D4}"/>
          </ac:spMkLst>
        </pc:spChg>
        <pc:spChg chg="add mod">
          <ac:chgData name="Yoel Kortick" userId="167978f5-7f40-4909-85d5-d4149554ad4e" providerId="ADAL" clId="{09164361-2D5B-469E-8F7E-269D4D481B30}" dt="2024-04-10T05:20:04.468" v="395" actId="1037"/>
          <ac:spMkLst>
            <pc:docMk/>
            <pc:sldMk cId="2238404202" sldId="2147480528"/>
            <ac:spMk id="8" creationId="{13F3C71C-2349-5741-6984-9F90ADE2AB2F}"/>
          </ac:spMkLst>
        </pc:spChg>
        <pc:spChg chg="del">
          <ac:chgData name="Yoel Kortick" userId="167978f5-7f40-4909-85d5-d4149554ad4e" providerId="ADAL" clId="{09164361-2D5B-469E-8F7E-269D4D481B30}" dt="2024-04-10T05:18:26.769" v="280" actId="478"/>
          <ac:spMkLst>
            <pc:docMk/>
            <pc:sldMk cId="2238404202" sldId="2147480528"/>
            <ac:spMk id="10" creationId="{0A1177D0-58E2-4F2B-4D33-9F53C9B7EB4F}"/>
          </ac:spMkLst>
        </pc:spChg>
        <pc:spChg chg="add mod">
          <ac:chgData name="Yoel Kortick" userId="167978f5-7f40-4909-85d5-d4149554ad4e" providerId="ADAL" clId="{09164361-2D5B-469E-8F7E-269D4D481B30}" dt="2024-04-10T05:19:56.134" v="384" actId="14100"/>
          <ac:spMkLst>
            <pc:docMk/>
            <pc:sldMk cId="2238404202" sldId="2147480528"/>
            <ac:spMk id="20" creationId="{CEB46AEB-4BD7-134E-95F0-9DF474A614C2}"/>
          </ac:spMkLst>
        </pc:spChg>
        <pc:cxnChg chg="add mod">
          <ac:chgData name="Yoel Kortick" userId="167978f5-7f40-4909-85d5-d4149554ad4e" providerId="ADAL" clId="{09164361-2D5B-469E-8F7E-269D4D481B30}" dt="2024-04-10T05:18:47.932" v="370" actId="1037"/>
          <ac:cxnSpMkLst>
            <pc:docMk/>
            <pc:sldMk cId="2238404202" sldId="2147480528"/>
            <ac:cxnSpMk id="9" creationId="{BE71E409-FA50-89C2-D718-542619DE40DE}"/>
          </ac:cxnSpMkLst>
        </pc:cxnChg>
        <pc:cxnChg chg="add mod">
          <ac:chgData name="Yoel Kortick" userId="167978f5-7f40-4909-85d5-d4149554ad4e" providerId="ADAL" clId="{09164361-2D5B-469E-8F7E-269D4D481B30}" dt="2024-04-10T05:18:47.932" v="370" actId="1037"/>
          <ac:cxnSpMkLst>
            <pc:docMk/>
            <pc:sldMk cId="2238404202" sldId="2147480528"/>
            <ac:cxnSpMk id="11" creationId="{BBCD3315-3B82-EC71-7EAE-8B321D728674}"/>
          </ac:cxnSpMkLst>
        </pc:cxnChg>
        <pc:cxnChg chg="add mod">
          <ac:chgData name="Yoel Kortick" userId="167978f5-7f40-4909-85d5-d4149554ad4e" providerId="ADAL" clId="{09164361-2D5B-469E-8F7E-269D4D481B30}" dt="2024-04-10T05:18:47.932" v="370" actId="1037"/>
          <ac:cxnSpMkLst>
            <pc:docMk/>
            <pc:sldMk cId="2238404202" sldId="2147480528"/>
            <ac:cxnSpMk id="12" creationId="{0509E1B9-3416-A5D0-11D8-2A7793565C61}"/>
          </ac:cxnSpMkLst>
        </pc:cxnChg>
        <pc:cxnChg chg="add mod">
          <ac:chgData name="Yoel Kortick" userId="167978f5-7f40-4909-85d5-d4149554ad4e" providerId="ADAL" clId="{09164361-2D5B-469E-8F7E-269D4D481B30}" dt="2024-04-10T05:18:47.932" v="370" actId="1037"/>
          <ac:cxnSpMkLst>
            <pc:docMk/>
            <pc:sldMk cId="2238404202" sldId="2147480528"/>
            <ac:cxnSpMk id="13" creationId="{6868E953-F5A9-6D61-74F6-781AE3D58942}"/>
          </ac:cxnSpMkLst>
        </pc:cxnChg>
        <pc:cxnChg chg="add mod">
          <ac:chgData name="Yoel Kortick" userId="167978f5-7f40-4909-85d5-d4149554ad4e" providerId="ADAL" clId="{09164361-2D5B-469E-8F7E-269D4D481B30}" dt="2024-04-10T05:18:47.932" v="370" actId="1037"/>
          <ac:cxnSpMkLst>
            <pc:docMk/>
            <pc:sldMk cId="2238404202" sldId="2147480528"/>
            <ac:cxnSpMk id="14" creationId="{E57A2D9C-F434-46C0-5022-DF0D3F7B4A69}"/>
          </ac:cxnSpMkLst>
        </pc:cxnChg>
        <pc:cxnChg chg="add mod">
          <ac:chgData name="Yoel Kortick" userId="167978f5-7f40-4909-85d5-d4149554ad4e" providerId="ADAL" clId="{09164361-2D5B-469E-8F7E-269D4D481B30}" dt="2024-04-10T05:18:47.932" v="370" actId="1037"/>
          <ac:cxnSpMkLst>
            <pc:docMk/>
            <pc:sldMk cId="2238404202" sldId="2147480528"/>
            <ac:cxnSpMk id="15" creationId="{593B55B8-E1CA-A47E-B547-9E372CDCF058}"/>
          </ac:cxnSpMkLst>
        </pc:cxnChg>
        <pc:cxnChg chg="add mod">
          <ac:chgData name="Yoel Kortick" userId="167978f5-7f40-4909-85d5-d4149554ad4e" providerId="ADAL" clId="{09164361-2D5B-469E-8F7E-269D4D481B30}" dt="2024-04-10T05:18:47.932" v="370" actId="1037"/>
          <ac:cxnSpMkLst>
            <pc:docMk/>
            <pc:sldMk cId="2238404202" sldId="2147480528"/>
            <ac:cxnSpMk id="16" creationId="{9D2533CF-A07D-8CE8-ED27-1EF3D7B5CF22}"/>
          </ac:cxnSpMkLst>
        </pc:cxnChg>
        <pc:cxnChg chg="add mod">
          <ac:chgData name="Yoel Kortick" userId="167978f5-7f40-4909-85d5-d4149554ad4e" providerId="ADAL" clId="{09164361-2D5B-469E-8F7E-269D4D481B30}" dt="2024-04-10T05:18:47.932" v="370" actId="1037"/>
          <ac:cxnSpMkLst>
            <pc:docMk/>
            <pc:sldMk cId="2238404202" sldId="2147480528"/>
            <ac:cxnSpMk id="17" creationId="{8E02183E-76A1-16AC-5FDD-E4F26004A757}"/>
          </ac:cxnSpMkLst>
        </pc:cxnChg>
        <pc:cxnChg chg="add mod">
          <ac:chgData name="Yoel Kortick" userId="167978f5-7f40-4909-85d5-d4149554ad4e" providerId="ADAL" clId="{09164361-2D5B-469E-8F7E-269D4D481B30}" dt="2024-04-10T05:18:47.932" v="370" actId="1037"/>
          <ac:cxnSpMkLst>
            <pc:docMk/>
            <pc:sldMk cId="2238404202" sldId="2147480528"/>
            <ac:cxnSpMk id="18" creationId="{5810647F-AA7D-BBA3-9D58-48BB5F392D39}"/>
          </ac:cxnSpMkLst>
        </pc:cxnChg>
        <pc:cxnChg chg="add mod">
          <ac:chgData name="Yoel Kortick" userId="167978f5-7f40-4909-85d5-d4149554ad4e" providerId="ADAL" clId="{09164361-2D5B-469E-8F7E-269D4D481B30}" dt="2024-04-10T05:18:47.932" v="370" actId="1037"/>
          <ac:cxnSpMkLst>
            <pc:docMk/>
            <pc:sldMk cId="2238404202" sldId="2147480528"/>
            <ac:cxnSpMk id="19" creationId="{3FE45CD9-A8F9-D3A3-C8A0-F58278929E89}"/>
          </ac:cxnSpMkLst>
        </pc:cxnChg>
        <pc:cxnChg chg="add mod">
          <ac:chgData name="Yoel Kortick" userId="167978f5-7f40-4909-85d5-d4149554ad4e" providerId="ADAL" clId="{09164361-2D5B-469E-8F7E-269D4D481B30}" dt="2024-04-10T05:18:47.932" v="370" actId="1037"/>
          <ac:cxnSpMkLst>
            <pc:docMk/>
            <pc:sldMk cId="2238404202" sldId="2147480528"/>
            <ac:cxnSpMk id="21" creationId="{F1B467FF-A6C7-4490-FE26-5AA236387BF4}"/>
          </ac:cxnSpMkLst>
        </pc:cxnChg>
      </pc:sldChg>
      <pc:sldChg chg="modSp add mod">
        <pc:chgData name="Yoel Kortick" userId="167978f5-7f40-4909-85d5-d4149554ad4e" providerId="ADAL" clId="{09164361-2D5B-469E-8F7E-269D4D481B30}" dt="2024-04-10T05:24:05.957" v="504" actId="113"/>
        <pc:sldMkLst>
          <pc:docMk/>
          <pc:sldMk cId="3514825228" sldId="2147480529"/>
        </pc:sldMkLst>
        <pc:spChg chg="mod">
          <ac:chgData name="Yoel Kortick" userId="167978f5-7f40-4909-85d5-d4149554ad4e" providerId="ADAL" clId="{09164361-2D5B-469E-8F7E-269D4D481B30}" dt="2024-04-10T05:20:58.200" v="421" actId="1038"/>
          <ac:spMkLst>
            <pc:docMk/>
            <pc:sldMk cId="3514825228" sldId="2147480529"/>
            <ac:spMk id="5" creationId="{5B2B1FB6-C459-B1BB-B6F3-375A2C4A5CEF}"/>
          </ac:spMkLst>
        </pc:spChg>
        <pc:spChg chg="mod">
          <ac:chgData name="Yoel Kortick" userId="167978f5-7f40-4909-85d5-d4149554ad4e" providerId="ADAL" clId="{09164361-2D5B-469E-8F7E-269D4D481B30}" dt="2024-04-10T05:24:05.957" v="504" actId="113"/>
          <ac:spMkLst>
            <pc:docMk/>
            <pc:sldMk cId="3514825228" sldId="2147480529"/>
            <ac:spMk id="10" creationId="{D4F69E01-2288-AEAA-E777-48444F34F700}"/>
          </ac:spMkLst>
        </pc:spChg>
      </pc:sldChg>
      <pc:sldChg chg="addSp delSp modSp add mod">
        <pc:chgData name="Yoel Kortick" userId="167978f5-7f40-4909-85d5-d4149554ad4e" providerId="ADAL" clId="{09164361-2D5B-469E-8F7E-269D4D481B30}" dt="2024-04-10T08:50:42.410" v="4507" actId="113"/>
        <pc:sldMkLst>
          <pc:docMk/>
          <pc:sldMk cId="2240172574" sldId="2147480530"/>
        </pc:sldMkLst>
        <pc:spChg chg="add mod">
          <ac:chgData name="Yoel Kortick" userId="167978f5-7f40-4909-85d5-d4149554ad4e" providerId="ADAL" clId="{09164361-2D5B-469E-8F7E-269D4D481B30}" dt="2024-04-10T05:22:17.638" v="486" actId="1036"/>
          <ac:spMkLst>
            <pc:docMk/>
            <pc:sldMk cId="2240172574" sldId="2147480530"/>
            <ac:spMk id="2" creationId="{B9C7A83E-6BA2-44AC-E156-21469FC909CC}"/>
          </ac:spMkLst>
        </pc:spChg>
        <pc:spChg chg="add mod">
          <ac:chgData name="Yoel Kortick" userId="167978f5-7f40-4909-85d5-d4149554ad4e" providerId="ADAL" clId="{09164361-2D5B-469E-8F7E-269D4D481B30}" dt="2024-04-10T05:22:17.638" v="486" actId="1036"/>
          <ac:spMkLst>
            <pc:docMk/>
            <pc:sldMk cId="2240172574" sldId="2147480530"/>
            <ac:spMk id="6" creationId="{2CACEB65-BCDF-B7DE-0453-F757DE3F7545}"/>
          </ac:spMkLst>
        </pc:spChg>
        <pc:spChg chg="add mod">
          <ac:chgData name="Yoel Kortick" userId="167978f5-7f40-4909-85d5-d4149554ad4e" providerId="ADAL" clId="{09164361-2D5B-469E-8F7E-269D4D481B30}" dt="2024-04-10T08:50:42.410" v="4507" actId="113"/>
          <ac:spMkLst>
            <pc:docMk/>
            <pc:sldMk cId="2240172574" sldId="2147480530"/>
            <ac:spMk id="7" creationId="{CFD95A57-4639-3145-FD81-BED67C5C237E}"/>
          </ac:spMkLst>
        </pc:spChg>
        <pc:spChg chg="add mod">
          <ac:chgData name="Yoel Kortick" userId="167978f5-7f40-4909-85d5-d4149554ad4e" providerId="ADAL" clId="{09164361-2D5B-469E-8F7E-269D4D481B30}" dt="2024-04-10T06:42:44.219" v="2371" actId="20577"/>
          <ac:spMkLst>
            <pc:docMk/>
            <pc:sldMk cId="2240172574" sldId="2147480530"/>
            <ac:spMk id="8" creationId="{AB91A978-561C-1247-0A2F-8DBF47A50595}"/>
          </ac:spMkLst>
        </pc:spChg>
        <pc:spChg chg="del">
          <ac:chgData name="Yoel Kortick" userId="167978f5-7f40-4909-85d5-d4149554ad4e" providerId="ADAL" clId="{09164361-2D5B-469E-8F7E-269D4D481B30}" dt="2024-04-10T05:22:09.542" v="429" actId="478"/>
          <ac:spMkLst>
            <pc:docMk/>
            <pc:sldMk cId="2240172574" sldId="2147480530"/>
            <ac:spMk id="10" creationId="{A5EF6755-60FA-7F44-9E66-79205AF2B792}"/>
          </ac:spMkLst>
        </pc:spChg>
        <pc:spChg chg="add mod">
          <ac:chgData name="Yoel Kortick" userId="167978f5-7f40-4909-85d5-d4149554ad4e" providerId="ADAL" clId="{09164361-2D5B-469E-8F7E-269D4D481B30}" dt="2024-04-10T05:22:43.532" v="487" actId="14100"/>
          <ac:spMkLst>
            <pc:docMk/>
            <pc:sldMk cId="2240172574" sldId="2147480530"/>
            <ac:spMk id="20" creationId="{D05BA254-C43E-6C8F-A1B7-6CEF77687ABB}"/>
          </ac:spMkLst>
        </pc:spChg>
        <pc:cxnChg chg="add mod">
          <ac:chgData name="Yoel Kortick" userId="167978f5-7f40-4909-85d5-d4149554ad4e" providerId="ADAL" clId="{09164361-2D5B-469E-8F7E-269D4D481B30}" dt="2024-04-10T05:22:17.638" v="486" actId="1036"/>
          <ac:cxnSpMkLst>
            <pc:docMk/>
            <pc:sldMk cId="2240172574" sldId="2147480530"/>
            <ac:cxnSpMk id="9" creationId="{FCEFD8B1-D904-4426-B22B-DD95F3A46906}"/>
          </ac:cxnSpMkLst>
        </pc:cxnChg>
        <pc:cxnChg chg="add mod">
          <ac:chgData name="Yoel Kortick" userId="167978f5-7f40-4909-85d5-d4149554ad4e" providerId="ADAL" clId="{09164361-2D5B-469E-8F7E-269D4D481B30}" dt="2024-04-10T05:22:17.638" v="486" actId="1036"/>
          <ac:cxnSpMkLst>
            <pc:docMk/>
            <pc:sldMk cId="2240172574" sldId="2147480530"/>
            <ac:cxnSpMk id="11" creationId="{870FC467-E57B-566F-08D6-3A93B8BFC48B}"/>
          </ac:cxnSpMkLst>
        </pc:cxnChg>
        <pc:cxnChg chg="add mod">
          <ac:chgData name="Yoel Kortick" userId="167978f5-7f40-4909-85d5-d4149554ad4e" providerId="ADAL" clId="{09164361-2D5B-469E-8F7E-269D4D481B30}" dt="2024-04-10T05:22:17.638" v="486" actId="1036"/>
          <ac:cxnSpMkLst>
            <pc:docMk/>
            <pc:sldMk cId="2240172574" sldId="2147480530"/>
            <ac:cxnSpMk id="12" creationId="{F8377EE9-64CB-343D-45E5-1D88E478A367}"/>
          </ac:cxnSpMkLst>
        </pc:cxnChg>
        <pc:cxnChg chg="add mod">
          <ac:chgData name="Yoel Kortick" userId="167978f5-7f40-4909-85d5-d4149554ad4e" providerId="ADAL" clId="{09164361-2D5B-469E-8F7E-269D4D481B30}" dt="2024-04-10T05:22:17.638" v="486" actId="1036"/>
          <ac:cxnSpMkLst>
            <pc:docMk/>
            <pc:sldMk cId="2240172574" sldId="2147480530"/>
            <ac:cxnSpMk id="13" creationId="{A9239DAC-63DB-AE35-B8AA-34F49D655A07}"/>
          </ac:cxnSpMkLst>
        </pc:cxnChg>
        <pc:cxnChg chg="add mod">
          <ac:chgData name="Yoel Kortick" userId="167978f5-7f40-4909-85d5-d4149554ad4e" providerId="ADAL" clId="{09164361-2D5B-469E-8F7E-269D4D481B30}" dt="2024-04-10T05:22:17.638" v="486" actId="1036"/>
          <ac:cxnSpMkLst>
            <pc:docMk/>
            <pc:sldMk cId="2240172574" sldId="2147480530"/>
            <ac:cxnSpMk id="14" creationId="{8E0A0E9E-2BE6-1B9D-2CD1-CFB7135101B4}"/>
          </ac:cxnSpMkLst>
        </pc:cxnChg>
        <pc:cxnChg chg="add mod">
          <ac:chgData name="Yoel Kortick" userId="167978f5-7f40-4909-85d5-d4149554ad4e" providerId="ADAL" clId="{09164361-2D5B-469E-8F7E-269D4D481B30}" dt="2024-04-10T05:22:17.638" v="486" actId="1036"/>
          <ac:cxnSpMkLst>
            <pc:docMk/>
            <pc:sldMk cId="2240172574" sldId="2147480530"/>
            <ac:cxnSpMk id="15" creationId="{C47C9886-9F1B-DF42-A6B9-A22060A952C6}"/>
          </ac:cxnSpMkLst>
        </pc:cxnChg>
        <pc:cxnChg chg="add mod">
          <ac:chgData name="Yoel Kortick" userId="167978f5-7f40-4909-85d5-d4149554ad4e" providerId="ADAL" clId="{09164361-2D5B-469E-8F7E-269D4D481B30}" dt="2024-04-10T05:22:17.638" v="486" actId="1036"/>
          <ac:cxnSpMkLst>
            <pc:docMk/>
            <pc:sldMk cId="2240172574" sldId="2147480530"/>
            <ac:cxnSpMk id="16" creationId="{43FC7D25-E916-652E-A0A8-67E5DA6CF346}"/>
          </ac:cxnSpMkLst>
        </pc:cxnChg>
        <pc:cxnChg chg="add mod">
          <ac:chgData name="Yoel Kortick" userId="167978f5-7f40-4909-85d5-d4149554ad4e" providerId="ADAL" clId="{09164361-2D5B-469E-8F7E-269D4D481B30}" dt="2024-04-10T05:22:17.638" v="486" actId="1036"/>
          <ac:cxnSpMkLst>
            <pc:docMk/>
            <pc:sldMk cId="2240172574" sldId="2147480530"/>
            <ac:cxnSpMk id="17" creationId="{2C5EBE5D-6553-15BA-930C-07BBC4A49277}"/>
          </ac:cxnSpMkLst>
        </pc:cxnChg>
        <pc:cxnChg chg="add mod">
          <ac:chgData name="Yoel Kortick" userId="167978f5-7f40-4909-85d5-d4149554ad4e" providerId="ADAL" clId="{09164361-2D5B-469E-8F7E-269D4D481B30}" dt="2024-04-10T05:22:17.638" v="486" actId="1036"/>
          <ac:cxnSpMkLst>
            <pc:docMk/>
            <pc:sldMk cId="2240172574" sldId="2147480530"/>
            <ac:cxnSpMk id="18" creationId="{C144CB3D-586B-4F21-013D-BB40223662C4}"/>
          </ac:cxnSpMkLst>
        </pc:cxnChg>
        <pc:cxnChg chg="add mod">
          <ac:chgData name="Yoel Kortick" userId="167978f5-7f40-4909-85d5-d4149554ad4e" providerId="ADAL" clId="{09164361-2D5B-469E-8F7E-269D4D481B30}" dt="2024-04-10T05:22:17.638" v="486" actId="1036"/>
          <ac:cxnSpMkLst>
            <pc:docMk/>
            <pc:sldMk cId="2240172574" sldId="2147480530"/>
            <ac:cxnSpMk id="19" creationId="{C633BC0E-7393-75D5-CD46-4406F09AF082}"/>
          </ac:cxnSpMkLst>
        </pc:cxnChg>
        <pc:cxnChg chg="add mod">
          <ac:chgData name="Yoel Kortick" userId="167978f5-7f40-4909-85d5-d4149554ad4e" providerId="ADAL" clId="{09164361-2D5B-469E-8F7E-269D4D481B30}" dt="2024-04-10T05:22:17.638" v="486" actId="1036"/>
          <ac:cxnSpMkLst>
            <pc:docMk/>
            <pc:sldMk cId="2240172574" sldId="2147480530"/>
            <ac:cxnSpMk id="21" creationId="{80BF201A-0FC4-904A-0428-81D8B52E1249}"/>
          </ac:cxnSpMkLst>
        </pc:cxnChg>
      </pc:sldChg>
      <pc:sldChg chg="modSp add mod">
        <pc:chgData name="Yoel Kortick" userId="167978f5-7f40-4909-85d5-d4149554ad4e" providerId="ADAL" clId="{09164361-2D5B-469E-8F7E-269D4D481B30}" dt="2024-04-10T08:50:58.214" v="4512" actId="15"/>
        <pc:sldMkLst>
          <pc:docMk/>
          <pc:sldMk cId="3776766730" sldId="2147480531"/>
        </pc:sldMkLst>
        <pc:spChg chg="mod">
          <ac:chgData name="Yoel Kortick" userId="167978f5-7f40-4909-85d5-d4149554ad4e" providerId="ADAL" clId="{09164361-2D5B-469E-8F7E-269D4D481B30}" dt="2024-04-10T05:24:17.525" v="505" actId="20577"/>
          <ac:spMkLst>
            <pc:docMk/>
            <pc:sldMk cId="3776766730" sldId="2147480531"/>
            <ac:spMk id="5" creationId="{6F1F041F-3AA1-D13D-2D8C-E22BC1B6BE5E}"/>
          </ac:spMkLst>
        </pc:spChg>
        <pc:spChg chg="mod">
          <ac:chgData name="Yoel Kortick" userId="167978f5-7f40-4909-85d5-d4149554ad4e" providerId="ADAL" clId="{09164361-2D5B-469E-8F7E-269D4D481B30}" dt="2024-04-10T08:50:58.214" v="4512" actId="15"/>
          <ac:spMkLst>
            <pc:docMk/>
            <pc:sldMk cId="3776766730" sldId="2147480531"/>
            <ac:spMk id="10" creationId="{59885AB4-D3E6-2B4E-6F4D-BD226A8C26E5}"/>
          </ac:spMkLst>
        </pc:spChg>
      </pc:sldChg>
      <pc:sldChg chg="addSp delSp modSp add mod">
        <pc:chgData name="Yoel Kortick" userId="167978f5-7f40-4909-85d5-d4149554ad4e" providerId="ADAL" clId="{09164361-2D5B-469E-8F7E-269D4D481B30}" dt="2024-04-10T08:51:06.434" v="4513" actId="113"/>
        <pc:sldMkLst>
          <pc:docMk/>
          <pc:sldMk cId="653403952" sldId="2147480532"/>
        </pc:sldMkLst>
        <pc:spChg chg="add mod">
          <ac:chgData name="Yoel Kortick" userId="167978f5-7f40-4909-85d5-d4149554ad4e" providerId="ADAL" clId="{09164361-2D5B-469E-8F7E-269D4D481B30}" dt="2024-04-10T05:25:39.087" v="583" actId="1036"/>
          <ac:spMkLst>
            <pc:docMk/>
            <pc:sldMk cId="653403952" sldId="2147480532"/>
            <ac:spMk id="2" creationId="{CB772D1F-5BE7-17BF-921A-5C72AD2FB0A3}"/>
          </ac:spMkLst>
        </pc:spChg>
        <pc:spChg chg="add mod">
          <ac:chgData name="Yoel Kortick" userId="167978f5-7f40-4909-85d5-d4149554ad4e" providerId="ADAL" clId="{09164361-2D5B-469E-8F7E-269D4D481B30}" dt="2024-04-10T05:25:39.087" v="583" actId="1036"/>
          <ac:spMkLst>
            <pc:docMk/>
            <pc:sldMk cId="653403952" sldId="2147480532"/>
            <ac:spMk id="6" creationId="{70D27809-67B7-8D88-B917-06A49667FF0B}"/>
          </ac:spMkLst>
        </pc:spChg>
        <pc:spChg chg="add mod">
          <ac:chgData name="Yoel Kortick" userId="167978f5-7f40-4909-85d5-d4149554ad4e" providerId="ADAL" clId="{09164361-2D5B-469E-8F7E-269D4D481B30}" dt="2024-04-10T08:51:06.434" v="4513" actId="113"/>
          <ac:spMkLst>
            <pc:docMk/>
            <pc:sldMk cId="653403952" sldId="2147480532"/>
            <ac:spMk id="7" creationId="{57F7FA2B-56BF-442D-94E5-B78BDE77AE43}"/>
          </ac:spMkLst>
        </pc:spChg>
        <pc:spChg chg="add mod">
          <ac:chgData name="Yoel Kortick" userId="167978f5-7f40-4909-85d5-d4149554ad4e" providerId="ADAL" clId="{09164361-2D5B-469E-8F7E-269D4D481B30}" dt="2024-04-10T05:25:52.554" v="590" actId="1036"/>
          <ac:spMkLst>
            <pc:docMk/>
            <pc:sldMk cId="653403952" sldId="2147480532"/>
            <ac:spMk id="8" creationId="{0FFD617B-A1E6-3B8A-BA7E-E56882F3B3E5}"/>
          </ac:spMkLst>
        </pc:spChg>
        <pc:spChg chg="del">
          <ac:chgData name="Yoel Kortick" userId="167978f5-7f40-4909-85d5-d4149554ad4e" providerId="ADAL" clId="{09164361-2D5B-469E-8F7E-269D4D481B30}" dt="2024-04-10T05:25:29.080" v="516" actId="478"/>
          <ac:spMkLst>
            <pc:docMk/>
            <pc:sldMk cId="653403952" sldId="2147480532"/>
            <ac:spMk id="10" creationId="{E94E1FD5-27E1-9B1C-4A8F-AB950CDCE4B7}"/>
          </ac:spMkLst>
        </pc:spChg>
        <pc:spChg chg="add mod">
          <ac:chgData name="Yoel Kortick" userId="167978f5-7f40-4909-85d5-d4149554ad4e" providerId="ADAL" clId="{09164361-2D5B-469E-8F7E-269D4D481B30}" dt="2024-04-10T05:25:57.050" v="591" actId="14100"/>
          <ac:spMkLst>
            <pc:docMk/>
            <pc:sldMk cId="653403952" sldId="2147480532"/>
            <ac:spMk id="20" creationId="{FACB3A45-28A0-9307-37F4-B9FDF827EA1D}"/>
          </ac:spMkLst>
        </pc:spChg>
        <pc:cxnChg chg="add mod">
          <ac:chgData name="Yoel Kortick" userId="167978f5-7f40-4909-85d5-d4149554ad4e" providerId="ADAL" clId="{09164361-2D5B-469E-8F7E-269D4D481B30}" dt="2024-04-10T05:25:39.087" v="583" actId="1036"/>
          <ac:cxnSpMkLst>
            <pc:docMk/>
            <pc:sldMk cId="653403952" sldId="2147480532"/>
            <ac:cxnSpMk id="9" creationId="{D8331CD2-7F66-7903-8EE7-346210C85483}"/>
          </ac:cxnSpMkLst>
        </pc:cxnChg>
        <pc:cxnChg chg="add mod">
          <ac:chgData name="Yoel Kortick" userId="167978f5-7f40-4909-85d5-d4149554ad4e" providerId="ADAL" clId="{09164361-2D5B-469E-8F7E-269D4D481B30}" dt="2024-04-10T05:25:39.087" v="583" actId="1036"/>
          <ac:cxnSpMkLst>
            <pc:docMk/>
            <pc:sldMk cId="653403952" sldId="2147480532"/>
            <ac:cxnSpMk id="11" creationId="{2671861A-D3AE-8516-8199-8DD6907EAC8C}"/>
          </ac:cxnSpMkLst>
        </pc:cxnChg>
        <pc:cxnChg chg="add mod">
          <ac:chgData name="Yoel Kortick" userId="167978f5-7f40-4909-85d5-d4149554ad4e" providerId="ADAL" clId="{09164361-2D5B-469E-8F7E-269D4D481B30}" dt="2024-04-10T05:25:39.087" v="583" actId="1036"/>
          <ac:cxnSpMkLst>
            <pc:docMk/>
            <pc:sldMk cId="653403952" sldId="2147480532"/>
            <ac:cxnSpMk id="12" creationId="{B96D9C7E-758C-F8FE-3E8F-037D057F500C}"/>
          </ac:cxnSpMkLst>
        </pc:cxnChg>
        <pc:cxnChg chg="add mod">
          <ac:chgData name="Yoel Kortick" userId="167978f5-7f40-4909-85d5-d4149554ad4e" providerId="ADAL" clId="{09164361-2D5B-469E-8F7E-269D4D481B30}" dt="2024-04-10T05:25:39.087" v="583" actId="1036"/>
          <ac:cxnSpMkLst>
            <pc:docMk/>
            <pc:sldMk cId="653403952" sldId="2147480532"/>
            <ac:cxnSpMk id="13" creationId="{EB7EE75B-AAA4-4224-4CCF-44D7039D7874}"/>
          </ac:cxnSpMkLst>
        </pc:cxnChg>
        <pc:cxnChg chg="add mod">
          <ac:chgData name="Yoel Kortick" userId="167978f5-7f40-4909-85d5-d4149554ad4e" providerId="ADAL" clId="{09164361-2D5B-469E-8F7E-269D4D481B30}" dt="2024-04-10T05:25:39.087" v="583" actId="1036"/>
          <ac:cxnSpMkLst>
            <pc:docMk/>
            <pc:sldMk cId="653403952" sldId="2147480532"/>
            <ac:cxnSpMk id="14" creationId="{C628E6AF-49B9-14E8-E88C-26349043BAD3}"/>
          </ac:cxnSpMkLst>
        </pc:cxnChg>
        <pc:cxnChg chg="add mod">
          <ac:chgData name="Yoel Kortick" userId="167978f5-7f40-4909-85d5-d4149554ad4e" providerId="ADAL" clId="{09164361-2D5B-469E-8F7E-269D4D481B30}" dt="2024-04-10T05:25:39.087" v="583" actId="1036"/>
          <ac:cxnSpMkLst>
            <pc:docMk/>
            <pc:sldMk cId="653403952" sldId="2147480532"/>
            <ac:cxnSpMk id="15" creationId="{EF52EF70-DA67-D115-9688-E0F7F1576DD6}"/>
          </ac:cxnSpMkLst>
        </pc:cxnChg>
        <pc:cxnChg chg="add mod">
          <ac:chgData name="Yoel Kortick" userId="167978f5-7f40-4909-85d5-d4149554ad4e" providerId="ADAL" clId="{09164361-2D5B-469E-8F7E-269D4D481B30}" dt="2024-04-10T05:25:39.087" v="583" actId="1036"/>
          <ac:cxnSpMkLst>
            <pc:docMk/>
            <pc:sldMk cId="653403952" sldId="2147480532"/>
            <ac:cxnSpMk id="16" creationId="{3A8071AC-F4A9-6A03-CA6E-7AE4D58922EF}"/>
          </ac:cxnSpMkLst>
        </pc:cxnChg>
        <pc:cxnChg chg="add mod">
          <ac:chgData name="Yoel Kortick" userId="167978f5-7f40-4909-85d5-d4149554ad4e" providerId="ADAL" clId="{09164361-2D5B-469E-8F7E-269D4D481B30}" dt="2024-04-10T05:25:39.087" v="583" actId="1036"/>
          <ac:cxnSpMkLst>
            <pc:docMk/>
            <pc:sldMk cId="653403952" sldId="2147480532"/>
            <ac:cxnSpMk id="17" creationId="{74E9C390-C607-63D5-6CE5-5C065FDE21D4}"/>
          </ac:cxnSpMkLst>
        </pc:cxnChg>
        <pc:cxnChg chg="add mod">
          <ac:chgData name="Yoel Kortick" userId="167978f5-7f40-4909-85d5-d4149554ad4e" providerId="ADAL" clId="{09164361-2D5B-469E-8F7E-269D4D481B30}" dt="2024-04-10T05:25:39.087" v="583" actId="1036"/>
          <ac:cxnSpMkLst>
            <pc:docMk/>
            <pc:sldMk cId="653403952" sldId="2147480532"/>
            <ac:cxnSpMk id="18" creationId="{6C1F6602-F5B4-8C55-4F0A-DAB2F4E5084A}"/>
          </ac:cxnSpMkLst>
        </pc:cxnChg>
        <pc:cxnChg chg="add mod">
          <ac:chgData name="Yoel Kortick" userId="167978f5-7f40-4909-85d5-d4149554ad4e" providerId="ADAL" clId="{09164361-2D5B-469E-8F7E-269D4D481B30}" dt="2024-04-10T05:25:39.087" v="583" actId="1036"/>
          <ac:cxnSpMkLst>
            <pc:docMk/>
            <pc:sldMk cId="653403952" sldId="2147480532"/>
            <ac:cxnSpMk id="19" creationId="{B4D4AFD1-23D1-4BE9-2712-50EC97326743}"/>
          </ac:cxnSpMkLst>
        </pc:cxnChg>
        <pc:cxnChg chg="add mod">
          <ac:chgData name="Yoel Kortick" userId="167978f5-7f40-4909-85d5-d4149554ad4e" providerId="ADAL" clId="{09164361-2D5B-469E-8F7E-269D4D481B30}" dt="2024-04-10T05:25:39.087" v="583" actId="1036"/>
          <ac:cxnSpMkLst>
            <pc:docMk/>
            <pc:sldMk cId="653403952" sldId="2147480532"/>
            <ac:cxnSpMk id="21" creationId="{E4DC047C-063F-5D95-3AB8-FF69051B01D3}"/>
          </ac:cxnSpMkLst>
        </pc:cxnChg>
      </pc:sldChg>
      <pc:sldChg chg="modSp add mod">
        <pc:chgData name="Yoel Kortick" userId="167978f5-7f40-4909-85d5-d4149554ad4e" providerId="ADAL" clId="{09164361-2D5B-469E-8F7E-269D4D481B30}" dt="2024-04-10T08:51:17.587" v="4514" actId="15"/>
        <pc:sldMkLst>
          <pc:docMk/>
          <pc:sldMk cId="3137796009" sldId="2147480533"/>
        </pc:sldMkLst>
        <pc:spChg chg="mod">
          <ac:chgData name="Yoel Kortick" userId="167978f5-7f40-4909-85d5-d4149554ad4e" providerId="ADAL" clId="{09164361-2D5B-469E-8F7E-269D4D481B30}" dt="2024-04-10T05:26:29.785" v="599" actId="14100"/>
          <ac:spMkLst>
            <pc:docMk/>
            <pc:sldMk cId="3137796009" sldId="2147480533"/>
            <ac:spMk id="6" creationId="{5409698D-7F12-CCCF-B48B-871646290A1B}"/>
          </ac:spMkLst>
        </pc:spChg>
        <pc:spChg chg="mod">
          <ac:chgData name="Yoel Kortick" userId="167978f5-7f40-4909-85d5-d4149554ad4e" providerId="ADAL" clId="{09164361-2D5B-469E-8F7E-269D4D481B30}" dt="2024-04-10T08:51:17.587" v="4514" actId="15"/>
          <ac:spMkLst>
            <pc:docMk/>
            <pc:sldMk cId="3137796009" sldId="2147480533"/>
            <ac:spMk id="10" creationId="{42B21365-35BB-0A68-FBE0-CE5B08F4D91C}"/>
          </ac:spMkLst>
        </pc:spChg>
      </pc:sldChg>
      <pc:sldChg chg="addSp delSp modSp add mod">
        <pc:chgData name="Yoel Kortick" userId="167978f5-7f40-4909-85d5-d4149554ad4e" providerId="ADAL" clId="{09164361-2D5B-469E-8F7E-269D4D481B30}" dt="2024-04-10T05:28:53.631" v="695" actId="1076"/>
        <pc:sldMkLst>
          <pc:docMk/>
          <pc:sldMk cId="4017983060" sldId="2147480534"/>
        </pc:sldMkLst>
        <pc:spChg chg="add mod">
          <ac:chgData name="Yoel Kortick" userId="167978f5-7f40-4909-85d5-d4149554ad4e" providerId="ADAL" clId="{09164361-2D5B-469E-8F7E-269D4D481B30}" dt="2024-04-10T05:28:30.536" v="689" actId="1036"/>
          <ac:spMkLst>
            <pc:docMk/>
            <pc:sldMk cId="4017983060" sldId="2147480534"/>
            <ac:spMk id="2" creationId="{6A1676FE-3C67-E242-A651-079B20CD2B9E}"/>
          </ac:spMkLst>
        </pc:spChg>
        <pc:spChg chg="add mod">
          <ac:chgData name="Yoel Kortick" userId="167978f5-7f40-4909-85d5-d4149554ad4e" providerId="ADAL" clId="{09164361-2D5B-469E-8F7E-269D4D481B30}" dt="2024-04-10T05:28:30.536" v="689" actId="1036"/>
          <ac:spMkLst>
            <pc:docMk/>
            <pc:sldMk cId="4017983060" sldId="2147480534"/>
            <ac:spMk id="5" creationId="{C6B2149F-EEB0-F8A8-1E87-08DB6D248565}"/>
          </ac:spMkLst>
        </pc:spChg>
        <pc:spChg chg="add mod">
          <ac:chgData name="Yoel Kortick" userId="167978f5-7f40-4909-85d5-d4149554ad4e" providerId="ADAL" clId="{09164361-2D5B-469E-8F7E-269D4D481B30}" dt="2024-04-10T05:28:50.547" v="694" actId="1076"/>
          <ac:spMkLst>
            <pc:docMk/>
            <pc:sldMk cId="4017983060" sldId="2147480534"/>
            <ac:spMk id="7" creationId="{7F6E533C-F6A7-C222-90D5-8FF4ED7A366A}"/>
          </ac:spMkLst>
        </pc:spChg>
        <pc:spChg chg="add mod">
          <ac:chgData name="Yoel Kortick" userId="167978f5-7f40-4909-85d5-d4149554ad4e" providerId="ADAL" clId="{09164361-2D5B-469E-8F7E-269D4D481B30}" dt="2024-04-10T05:28:53.631" v="695" actId="1076"/>
          <ac:spMkLst>
            <pc:docMk/>
            <pc:sldMk cId="4017983060" sldId="2147480534"/>
            <ac:spMk id="8" creationId="{DFE8FB0B-6694-75A5-11AE-58CD97797717}"/>
          </ac:spMkLst>
        </pc:spChg>
        <pc:spChg chg="del">
          <ac:chgData name="Yoel Kortick" userId="167978f5-7f40-4909-85d5-d4149554ad4e" providerId="ADAL" clId="{09164361-2D5B-469E-8F7E-269D4D481B30}" dt="2024-04-10T05:28:22.055" v="624" actId="478"/>
          <ac:spMkLst>
            <pc:docMk/>
            <pc:sldMk cId="4017983060" sldId="2147480534"/>
            <ac:spMk id="10" creationId="{EDE6C091-7181-E02E-33DB-21D56BBA5FEA}"/>
          </ac:spMkLst>
        </pc:spChg>
        <pc:spChg chg="add mod">
          <ac:chgData name="Yoel Kortick" userId="167978f5-7f40-4909-85d5-d4149554ad4e" providerId="ADAL" clId="{09164361-2D5B-469E-8F7E-269D4D481B30}" dt="2024-04-10T05:28:36.229" v="690" actId="14100"/>
          <ac:spMkLst>
            <pc:docMk/>
            <pc:sldMk cId="4017983060" sldId="2147480534"/>
            <ac:spMk id="20" creationId="{F5C40496-091C-17F6-29A1-5D56EF435D3E}"/>
          </ac:spMkLst>
        </pc:spChg>
        <pc:cxnChg chg="add mod">
          <ac:chgData name="Yoel Kortick" userId="167978f5-7f40-4909-85d5-d4149554ad4e" providerId="ADAL" clId="{09164361-2D5B-469E-8F7E-269D4D481B30}" dt="2024-04-10T05:28:30.536" v="689" actId="1036"/>
          <ac:cxnSpMkLst>
            <pc:docMk/>
            <pc:sldMk cId="4017983060" sldId="2147480534"/>
            <ac:cxnSpMk id="9" creationId="{90347059-CD9F-F6CF-49B0-B0E6CD386EDF}"/>
          </ac:cxnSpMkLst>
        </pc:cxnChg>
        <pc:cxnChg chg="add mod">
          <ac:chgData name="Yoel Kortick" userId="167978f5-7f40-4909-85d5-d4149554ad4e" providerId="ADAL" clId="{09164361-2D5B-469E-8F7E-269D4D481B30}" dt="2024-04-10T05:28:30.536" v="689" actId="1036"/>
          <ac:cxnSpMkLst>
            <pc:docMk/>
            <pc:sldMk cId="4017983060" sldId="2147480534"/>
            <ac:cxnSpMk id="11" creationId="{67D38166-10F1-5720-FC61-F4ECD494DD9F}"/>
          </ac:cxnSpMkLst>
        </pc:cxnChg>
        <pc:cxnChg chg="add mod">
          <ac:chgData name="Yoel Kortick" userId="167978f5-7f40-4909-85d5-d4149554ad4e" providerId="ADAL" clId="{09164361-2D5B-469E-8F7E-269D4D481B30}" dt="2024-04-10T05:28:30.536" v="689" actId="1036"/>
          <ac:cxnSpMkLst>
            <pc:docMk/>
            <pc:sldMk cId="4017983060" sldId="2147480534"/>
            <ac:cxnSpMk id="12" creationId="{E1B0AE41-5B39-5BBC-15C0-F1A659189452}"/>
          </ac:cxnSpMkLst>
        </pc:cxnChg>
        <pc:cxnChg chg="add mod">
          <ac:chgData name="Yoel Kortick" userId="167978f5-7f40-4909-85d5-d4149554ad4e" providerId="ADAL" clId="{09164361-2D5B-469E-8F7E-269D4D481B30}" dt="2024-04-10T05:28:30.536" v="689" actId="1036"/>
          <ac:cxnSpMkLst>
            <pc:docMk/>
            <pc:sldMk cId="4017983060" sldId="2147480534"/>
            <ac:cxnSpMk id="13" creationId="{D6AEE932-CE66-5F14-12C7-3D5E41920A78}"/>
          </ac:cxnSpMkLst>
        </pc:cxnChg>
        <pc:cxnChg chg="add mod">
          <ac:chgData name="Yoel Kortick" userId="167978f5-7f40-4909-85d5-d4149554ad4e" providerId="ADAL" clId="{09164361-2D5B-469E-8F7E-269D4D481B30}" dt="2024-04-10T05:28:30.536" v="689" actId="1036"/>
          <ac:cxnSpMkLst>
            <pc:docMk/>
            <pc:sldMk cId="4017983060" sldId="2147480534"/>
            <ac:cxnSpMk id="14" creationId="{70372330-E9B8-4CAF-6A08-9021660137CB}"/>
          </ac:cxnSpMkLst>
        </pc:cxnChg>
        <pc:cxnChg chg="add mod">
          <ac:chgData name="Yoel Kortick" userId="167978f5-7f40-4909-85d5-d4149554ad4e" providerId="ADAL" clId="{09164361-2D5B-469E-8F7E-269D4D481B30}" dt="2024-04-10T05:28:30.536" v="689" actId="1036"/>
          <ac:cxnSpMkLst>
            <pc:docMk/>
            <pc:sldMk cId="4017983060" sldId="2147480534"/>
            <ac:cxnSpMk id="15" creationId="{9EE8B69E-F361-51DF-126C-86147267FF20}"/>
          </ac:cxnSpMkLst>
        </pc:cxnChg>
        <pc:cxnChg chg="add mod">
          <ac:chgData name="Yoel Kortick" userId="167978f5-7f40-4909-85d5-d4149554ad4e" providerId="ADAL" clId="{09164361-2D5B-469E-8F7E-269D4D481B30}" dt="2024-04-10T05:28:30.536" v="689" actId="1036"/>
          <ac:cxnSpMkLst>
            <pc:docMk/>
            <pc:sldMk cId="4017983060" sldId="2147480534"/>
            <ac:cxnSpMk id="16" creationId="{81A4E822-8981-4342-AADB-986250231A92}"/>
          </ac:cxnSpMkLst>
        </pc:cxnChg>
        <pc:cxnChg chg="add mod">
          <ac:chgData name="Yoel Kortick" userId="167978f5-7f40-4909-85d5-d4149554ad4e" providerId="ADAL" clId="{09164361-2D5B-469E-8F7E-269D4D481B30}" dt="2024-04-10T05:28:30.536" v="689" actId="1036"/>
          <ac:cxnSpMkLst>
            <pc:docMk/>
            <pc:sldMk cId="4017983060" sldId="2147480534"/>
            <ac:cxnSpMk id="17" creationId="{94C1C166-47E3-3A86-2D3B-744273EA7039}"/>
          </ac:cxnSpMkLst>
        </pc:cxnChg>
        <pc:cxnChg chg="add mod">
          <ac:chgData name="Yoel Kortick" userId="167978f5-7f40-4909-85d5-d4149554ad4e" providerId="ADAL" clId="{09164361-2D5B-469E-8F7E-269D4D481B30}" dt="2024-04-10T05:28:30.536" v="689" actId="1036"/>
          <ac:cxnSpMkLst>
            <pc:docMk/>
            <pc:sldMk cId="4017983060" sldId="2147480534"/>
            <ac:cxnSpMk id="18" creationId="{A131AC26-CBE8-FD7D-7166-941E5F5E5673}"/>
          </ac:cxnSpMkLst>
        </pc:cxnChg>
        <pc:cxnChg chg="add mod">
          <ac:chgData name="Yoel Kortick" userId="167978f5-7f40-4909-85d5-d4149554ad4e" providerId="ADAL" clId="{09164361-2D5B-469E-8F7E-269D4D481B30}" dt="2024-04-10T05:28:30.536" v="689" actId="1036"/>
          <ac:cxnSpMkLst>
            <pc:docMk/>
            <pc:sldMk cId="4017983060" sldId="2147480534"/>
            <ac:cxnSpMk id="19" creationId="{2839A03A-7F8D-F981-9740-474766CE5B1E}"/>
          </ac:cxnSpMkLst>
        </pc:cxnChg>
        <pc:cxnChg chg="add mod">
          <ac:chgData name="Yoel Kortick" userId="167978f5-7f40-4909-85d5-d4149554ad4e" providerId="ADAL" clId="{09164361-2D5B-469E-8F7E-269D4D481B30}" dt="2024-04-10T05:28:30.536" v="689" actId="1036"/>
          <ac:cxnSpMkLst>
            <pc:docMk/>
            <pc:sldMk cId="4017983060" sldId="2147480534"/>
            <ac:cxnSpMk id="21" creationId="{E7BE84AF-A0C6-2217-7510-D29EBC41E4B4}"/>
          </ac:cxnSpMkLst>
        </pc:cxnChg>
      </pc:sldChg>
      <pc:sldChg chg="addSp delSp modSp add mod">
        <pc:chgData name="Yoel Kortick" userId="167978f5-7f40-4909-85d5-d4149554ad4e" providerId="ADAL" clId="{09164361-2D5B-469E-8F7E-269D4D481B30}" dt="2024-04-10T05:50:23.009" v="1050" actId="478"/>
        <pc:sldMkLst>
          <pc:docMk/>
          <pc:sldMk cId="2012620783" sldId="2147480535"/>
        </pc:sldMkLst>
        <pc:spChg chg="mod">
          <ac:chgData name="Yoel Kortick" userId="167978f5-7f40-4909-85d5-d4149554ad4e" providerId="ADAL" clId="{09164361-2D5B-469E-8F7E-269D4D481B30}" dt="2024-04-10T05:48:21.263" v="991" actId="20577"/>
          <ac:spMkLst>
            <pc:docMk/>
            <pc:sldMk cId="2012620783" sldId="2147480535"/>
            <ac:spMk id="6" creationId="{3A679FC8-2342-A93C-1E8A-5C33573A6CDE}"/>
          </ac:spMkLst>
        </pc:spChg>
        <pc:spChg chg="add del mod">
          <ac:chgData name="Yoel Kortick" userId="167978f5-7f40-4909-85d5-d4149554ad4e" providerId="ADAL" clId="{09164361-2D5B-469E-8F7E-269D4D481B30}" dt="2024-04-10T05:50:23.009" v="1050" actId="478"/>
          <ac:spMkLst>
            <pc:docMk/>
            <pc:sldMk cId="2012620783" sldId="2147480535"/>
            <ac:spMk id="8" creationId="{191476AE-9844-9919-8E78-4E2309D4B584}"/>
          </ac:spMkLst>
        </pc:spChg>
        <pc:spChg chg="mod">
          <ac:chgData name="Yoel Kortick" userId="167978f5-7f40-4909-85d5-d4149554ad4e" providerId="ADAL" clId="{09164361-2D5B-469E-8F7E-269D4D481B30}" dt="2024-04-10T05:50:18.149" v="1047" actId="14100"/>
          <ac:spMkLst>
            <pc:docMk/>
            <pc:sldMk cId="2012620783" sldId="2147480535"/>
            <ac:spMk id="9" creationId="{83356137-84E3-97B0-099C-EDB36A42B2A0}"/>
          </ac:spMkLst>
        </pc:spChg>
        <pc:picChg chg="del">
          <ac:chgData name="Yoel Kortick" userId="167978f5-7f40-4909-85d5-d4149554ad4e" providerId="ADAL" clId="{09164361-2D5B-469E-8F7E-269D4D481B30}" dt="2024-04-10T05:43:58.118" v="862" actId="478"/>
          <ac:picMkLst>
            <pc:docMk/>
            <pc:sldMk cId="2012620783" sldId="2147480535"/>
            <ac:picMk id="5" creationId="{F8723B14-412F-63C1-A49D-828AFCF39E70}"/>
          </ac:picMkLst>
        </pc:picChg>
        <pc:picChg chg="add del mod ord">
          <ac:chgData name="Yoel Kortick" userId="167978f5-7f40-4909-85d5-d4149554ad4e" providerId="ADAL" clId="{09164361-2D5B-469E-8F7E-269D4D481B30}" dt="2024-04-10T05:49:40.400" v="1043" actId="478"/>
          <ac:picMkLst>
            <pc:docMk/>
            <pc:sldMk cId="2012620783" sldId="2147480535"/>
            <ac:picMk id="7" creationId="{F889AAA4-0ECE-5308-2D4D-10D9A81043AD}"/>
          </ac:picMkLst>
        </pc:picChg>
        <pc:picChg chg="add mod ord">
          <ac:chgData name="Yoel Kortick" userId="167978f5-7f40-4909-85d5-d4149554ad4e" providerId="ADAL" clId="{09164361-2D5B-469E-8F7E-269D4D481B30}" dt="2024-04-10T05:50:19.635" v="1048" actId="208"/>
          <ac:picMkLst>
            <pc:docMk/>
            <pc:sldMk cId="2012620783" sldId="2147480535"/>
            <ac:picMk id="13" creationId="{4C6C2351-4C59-D7FA-738B-58D342F6BF37}"/>
          </ac:picMkLst>
        </pc:picChg>
        <pc:cxnChg chg="add del">
          <ac:chgData name="Yoel Kortick" userId="167978f5-7f40-4909-85d5-d4149554ad4e" providerId="ADAL" clId="{09164361-2D5B-469E-8F7E-269D4D481B30}" dt="2024-04-10T05:50:21.670" v="1049" actId="478"/>
          <ac:cxnSpMkLst>
            <pc:docMk/>
            <pc:sldMk cId="2012620783" sldId="2147480535"/>
            <ac:cxnSpMk id="11" creationId="{6596BA3E-DA56-0497-627A-7CA4B0884796}"/>
          </ac:cxnSpMkLst>
        </pc:cxnChg>
      </pc:sldChg>
      <pc:sldChg chg="addSp delSp modSp add mod ord">
        <pc:chgData name="Yoel Kortick" userId="167978f5-7f40-4909-85d5-d4149554ad4e" providerId="ADAL" clId="{09164361-2D5B-469E-8F7E-269D4D481B30}" dt="2024-04-10T06:08:43.479" v="1332" actId="208"/>
        <pc:sldMkLst>
          <pc:docMk/>
          <pc:sldMk cId="2149199659" sldId="2147480536"/>
        </pc:sldMkLst>
        <pc:spChg chg="mod">
          <ac:chgData name="Yoel Kortick" userId="167978f5-7f40-4909-85d5-d4149554ad4e" providerId="ADAL" clId="{09164361-2D5B-469E-8F7E-269D4D481B30}" dt="2024-04-10T05:48:36.312" v="995" actId="6549"/>
          <ac:spMkLst>
            <pc:docMk/>
            <pc:sldMk cId="2149199659" sldId="2147480536"/>
            <ac:spMk id="6" creationId="{A0F3471C-9A43-7E7E-8C8C-E27C6C3EC3EE}"/>
          </ac:spMkLst>
        </pc:spChg>
        <pc:spChg chg="mod">
          <ac:chgData name="Yoel Kortick" userId="167978f5-7f40-4909-85d5-d4149554ad4e" providerId="ADAL" clId="{09164361-2D5B-469E-8F7E-269D4D481B30}" dt="2024-04-10T05:47:11.347" v="961" actId="1076"/>
          <ac:spMkLst>
            <pc:docMk/>
            <pc:sldMk cId="2149199659" sldId="2147480536"/>
            <ac:spMk id="8" creationId="{814BE41E-4418-ED47-6D9C-18CFCC45FD3A}"/>
          </ac:spMkLst>
        </pc:spChg>
        <pc:spChg chg="mod">
          <ac:chgData name="Yoel Kortick" userId="167978f5-7f40-4909-85d5-d4149554ad4e" providerId="ADAL" clId="{09164361-2D5B-469E-8F7E-269D4D481B30}" dt="2024-04-10T05:47:05.318" v="959" actId="1076"/>
          <ac:spMkLst>
            <pc:docMk/>
            <pc:sldMk cId="2149199659" sldId="2147480536"/>
            <ac:spMk id="9" creationId="{C95B3B77-3266-CB9D-9E87-2B3087C7B371}"/>
          </ac:spMkLst>
        </pc:spChg>
        <pc:spChg chg="add mod">
          <ac:chgData name="Yoel Kortick" userId="167978f5-7f40-4909-85d5-d4149554ad4e" providerId="ADAL" clId="{09164361-2D5B-469E-8F7E-269D4D481B30}" dt="2024-04-10T05:47:22.975" v="974" actId="14100"/>
          <ac:spMkLst>
            <pc:docMk/>
            <pc:sldMk cId="2149199659" sldId="2147480536"/>
            <ac:spMk id="13" creationId="{FA1A178F-A18A-DC33-41AD-93A9984CD1E3}"/>
          </ac:spMkLst>
        </pc:spChg>
        <pc:spChg chg="add mod">
          <ac:chgData name="Yoel Kortick" userId="167978f5-7f40-4909-85d5-d4149554ad4e" providerId="ADAL" clId="{09164361-2D5B-469E-8F7E-269D4D481B30}" dt="2024-04-10T05:47:45.796" v="986" actId="14100"/>
          <ac:spMkLst>
            <pc:docMk/>
            <pc:sldMk cId="2149199659" sldId="2147480536"/>
            <ac:spMk id="14" creationId="{D7B37B05-7308-BA5B-79D5-1050D4B386CB}"/>
          </ac:spMkLst>
        </pc:spChg>
        <pc:spChg chg="add">
          <ac:chgData name="Yoel Kortick" userId="167978f5-7f40-4909-85d5-d4149554ad4e" providerId="ADAL" clId="{09164361-2D5B-469E-8F7E-269D4D481B30}" dt="2024-04-10T05:48:43.494" v="996" actId="11529"/>
          <ac:spMkLst>
            <pc:docMk/>
            <pc:sldMk cId="2149199659" sldId="2147480536"/>
            <ac:spMk id="17" creationId="{E7685A94-2B59-7C2E-37A5-5935D25396C3}"/>
          </ac:spMkLst>
        </pc:spChg>
        <pc:spChg chg="add mod">
          <ac:chgData name="Yoel Kortick" userId="167978f5-7f40-4909-85d5-d4149554ad4e" providerId="ADAL" clId="{09164361-2D5B-469E-8F7E-269D4D481B30}" dt="2024-04-10T05:49:24.985" v="1039" actId="14100"/>
          <ac:spMkLst>
            <pc:docMk/>
            <pc:sldMk cId="2149199659" sldId="2147480536"/>
            <ac:spMk id="18" creationId="{5BBA5A77-38A3-3DB6-3DD7-0EA671378D97}"/>
          </ac:spMkLst>
        </pc:spChg>
        <pc:picChg chg="add del mod">
          <ac:chgData name="Yoel Kortick" userId="167978f5-7f40-4909-85d5-d4149554ad4e" providerId="ADAL" clId="{09164361-2D5B-469E-8F7E-269D4D481B30}" dt="2024-04-10T05:46:56.298" v="938" actId="478"/>
          <ac:picMkLst>
            <pc:docMk/>
            <pc:sldMk cId="2149199659" sldId="2147480536"/>
            <ac:picMk id="5" creationId="{2AF3740C-E2CB-2190-D89A-993CCA6AB7C3}"/>
          </ac:picMkLst>
        </pc:picChg>
        <pc:picChg chg="del">
          <ac:chgData name="Yoel Kortick" userId="167978f5-7f40-4909-85d5-d4149554ad4e" providerId="ADAL" clId="{09164361-2D5B-469E-8F7E-269D4D481B30}" dt="2024-04-10T05:46:05.235" v="934" actId="478"/>
          <ac:picMkLst>
            <pc:docMk/>
            <pc:sldMk cId="2149199659" sldId="2147480536"/>
            <ac:picMk id="7" creationId="{796171CA-F2DA-BD12-857B-A2F4877AB66D}"/>
          </ac:picMkLst>
        </pc:picChg>
        <pc:picChg chg="add del mod ord">
          <ac:chgData name="Yoel Kortick" userId="167978f5-7f40-4909-85d5-d4149554ad4e" providerId="ADAL" clId="{09164361-2D5B-469E-8F7E-269D4D481B30}" dt="2024-04-10T06:08:27.094" v="1302" actId="478"/>
          <ac:picMkLst>
            <pc:docMk/>
            <pc:sldMk cId="2149199659" sldId="2147480536"/>
            <ac:picMk id="12" creationId="{8F75D021-3A98-3574-F9DA-8F7B45D4972A}"/>
          </ac:picMkLst>
        </pc:picChg>
        <pc:picChg chg="add mod ord">
          <ac:chgData name="Yoel Kortick" userId="167978f5-7f40-4909-85d5-d4149554ad4e" providerId="ADAL" clId="{09164361-2D5B-469E-8F7E-269D4D481B30}" dt="2024-04-10T06:08:43.479" v="1332" actId="208"/>
          <ac:picMkLst>
            <pc:docMk/>
            <pc:sldMk cId="2149199659" sldId="2147480536"/>
            <ac:picMk id="22" creationId="{82BE7FBD-7744-5501-4F1F-A78A324960F4}"/>
          </ac:picMkLst>
        </pc:picChg>
        <pc:cxnChg chg="mod">
          <ac:chgData name="Yoel Kortick" userId="167978f5-7f40-4909-85d5-d4149554ad4e" providerId="ADAL" clId="{09164361-2D5B-469E-8F7E-269D4D481B30}" dt="2024-04-10T05:47:07.188" v="960" actId="1076"/>
          <ac:cxnSpMkLst>
            <pc:docMk/>
            <pc:sldMk cId="2149199659" sldId="2147480536"/>
            <ac:cxnSpMk id="11" creationId="{12176F0A-732D-57E4-9531-9E9C22E5EF8C}"/>
          </ac:cxnSpMkLst>
        </pc:cxnChg>
        <pc:cxnChg chg="add mod">
          <ac:chgData name="Yoel Kortick" userId="167978f5-7f40-4909-85d5-d4149554ad4e" providerId="ADAL" clId="{09164361-2D5B-469E-8F7E-269D4D481B30}" dt="2024-04-10T05:47:39.723" v="984" actId="14100"/>
          <ac:cxnSpMkLst>
            <pc:docMk/>
            <pc:sldMk cId="2149199659" sldId="2147480536"/>
            <ac:cxnSpMk id="15" creationId="{65F905B9-3926-6D93-B058-E9526C166FC0}"/>
          </ac:cxnSpMkLst>
        </pc:cxnChg>
        <pc:cxnChg chg="add mod">
          <ac:chgData name="Yoel Kortick" userId="167978f5-7f40-4909-85d5-d4149554ad4e" providerId="ADAL" clId="{09164361-2D5B-469E-8F7E-269D4D481B30}" dt="2024-04-10T05:49:32.298" v="1041" actId="14100"/>
          <ac:cxnSpMkLst>
            <pc:docMk/>
            <pc:sldMk cId="2149199659" sldId="2147480536"/>
            <ac:cxnSpMk id="19" creationId="{F1958564-52C4-B35D-47D4-FAD4160FE750}"/>
          </ac:cxnSpMkLst>
        </pc:cxnChg>
      </pc:sldChg>
      <pc:sldChg chg="addSp delSp modSp add mod">
        <pc:chgData name="Yoel Kortick" userId="167978f5-7f40-4909-85d5-d4149554ad4e" providerId="ADAL" clId="{09164361-2D5B-469E-8F7E-269D4D481B30}" dt="2024-04-10T05:53:13.878" v="1223" actId="1037"/>
        <pc:sldMkLst>
          <pc:docMk/>
          <pc:sldMk cId="3438148005" sldId="2147480537"/>
        </pc:sldMkLst>
        <pc:spChg chg="mod">
          <ac:chgData name="Yoel Kortick" userId="167978f5-7f40-4909-85d5-d4149554ad4e" providerId="ADAL" clId="{09164361-2D5B-469E-8F7E-269D4D481B30}" dt="2024-04-10T05:50:59.982" v="1057" actId="404"/>
          <ac:spMkLst>
            <pc:docMk/>
            <pc:sldMk cId="3438148005" sldId="2147480537"/>
            <ac:spMk id="6" creationId="{D070451D-6A3F-A17B-B4E4-3059B0363A73}"/>
          </ac:spMkLst>
        </pc:spChg>
        <pc:spChg chg="add mod">
          <ac:chgData name="Yoel Kortick" userId="167978f5-7f40-4909-85d5-d4149554ad4e" providerId="ADAL" clId="{09164361-2D5B-469E-8F7E-269D4D481B30}" dt="2024-04-10T05:53:13.878" v="1223" actId="1037"/>
          <ac:spMkLst>
            <pc:docMk/>
            <pc:sldMk cId="3438148005" sldId="2147480537"/>
            <ac:spMk id="7" creationId="{E0AB53D8-A435-3C30-6AAF-96A492C1B4B9}"/>
          </ac:spMkLst>
        </pc:spChg>
        <pc:spChg chg="add mod">
          <ac:chgData name="Yoel Kortick" userId="167978f5-7f40-4909-85d5-d4149554ad4e" providerId="ADAL" clId="{09164361-2D5B-469E-8F7E-269D4D481B30}" dt="2024-04-10T05:52:58.414" v="1181" actId="1035"/>
          <ac:spMkLst>
            <pc:docMk/>
            <pc:sldMk cId="3438148005" sldId="2147480537"/>
            <ac:spMk id="8" creationId="{A8E62CD6-A449-80EC-0783-0030430E5EF5}"/>
          </ac:spMkLst>
        </pc:spChg>
        <pc:spChg chg="del">
          <ac:chgData name="Yoel Kortick" userId="167978f5-7f40-4909-85d5-d4149554ad4e" providerId="ADAL" clId="{09164361-2D5B-469E-8F7E-269D4D481B30}" dt="2024-04-10T05:52:00.304" v="1086" actId="478"/>
          <ac:spMkLst>
            <pc:docMk/>
            <pc:sldMk cId="3438148005" sldId="2147480537"/>
            <ac:spMk id="9" creationId="{4E8E91A6-2080-2B87-B01C-B231D0BA5224}"/>
          </ac:spMkLst>
        </pc:spChg>
        <pc:spChg chg="add mod">
          <ac:chgData name="Yoel Kortick" userId="167978f5-7f40-4909-85d5-d4149554ad4e" providerId="ADAL" clId="{09164361-2D5B-469E-8F7E-269D4D481B30}" dt="2024-04-10T05:52:51.907" v="1166" actId="1582"/>
          <ac:spMkLst>
            <pc:docMk/>
            <pc:sldMk cId="3438148005" sldId="2147480537"/>
            <ac:spMk id="10" creationId="{27CEF8B8-A945-37B9-E7DA-2077241C6F79}"/>
          </ac:spMkLst>
        </pc:spChg>
        <pc:spChg chg="add mod">
          <ac:chgData name="Yoel Kortick" userId="167978f5-7f40-4909-85d5-d4149554ad4e" providerId="ADAL" clId="{09164361-2D5B-469E-8F7E-269D4D481B30}" dt="2024-04-10T05:53:03.537" v="1196" actId="1035"/>
          <ac:spMkLst>
            <pc:docMk/>
            <pc:sldMk cId="3438148005" sldId="2147480537"/>
            <ac:spMk id="11" creationId="{02B5615A-B27B-557B-4CC0-38781CE9C73F}"/>
          </ac:spMkLst>
        </pc:spChg>
        <pc:picChg chg="add mod ord">
          <ac:chgData name="Yoel Kortick" userId="167978f5-7f40-4909-85d5-d4149554ad4e" providerId="ADAL" clId="{09164361-2D5B-469E-8F7E-269D4D481B30}" dt="2024-04-10T05:52:33.814" v="1165" actId="167"/>
          <ac:picMkLst>
            <pc:docMk/>
            <pc:sldMk cId="3438148005" sldId="2147480537"/>
            <ac:picMk id="5" creationId="{9F433DD6-FDDC-0C83-ABDE-9DD800AA1E93}"/>
          </ac:picMkLst>
        </pc:picChg>
        <pc:picChg chg="del">
          <ac:chgData name="Yoel Kortick" userId="167978f5-7f40-4909-85d5-d4149554ad4e" providerId="ADAL" clId="{09164361-2D5B-469E-8F7E-269D4D481B30}" dt="2024-04-10T05:50:53.281" v="1055" actId="478"/>
          <ac:picMkLst>
            <pc:docMk/>
            <pc:sldMk cId="3438148005" sldId="2147480537"/>
            <ac:picMk id="13" creationId="{D45FCBAA-953C-64A2-55FE-4883E76467F6}"/>
          </ac:picMkLst>
        </pc:picChg>
      </pc:sldChg>
      <pc:sldChg chg="addSp delSp modSp add mod">
        <pc:chgData name="Yoel Kortick" userId="167978f5-7f40-4909-85d5-d4149554ad4e" providerId="ADAL" clId="{09164361-2D5B-469E-8F7E-269D4D481B30}" dt="2024-04-10T05:54:14.524" v="1236" actId="11529"/>
        <pc:sldMkLst>
          <pc:docMk/>
          <pc:sldMk cId="338540676" sldId="2147480538"/>
        </pc:sldMkLst>
        <pc:spChg chg="mod">
          <ac:chgData name="Yoel Kortick" userId="167978f5-7f40-4909-85d5-d4149554ad4e" providerId="ADAL" clId="{09164361-2D5B-469E-8F7E-269D4D481B30}" dt="2024-04-10T05:53:46.403" v="1231" actId="313"/>
          <ac:spMkLst>
            <pc:docMk/>
            <pc:sldMk cId="338540676" sldId="2147480538"/>
            <ac:spMk id="6" creationId="{BCFCE574-10BD-31E9-5A52-3CA0EE522BDD}"/>
          </ac:spMkLst>
        </pc:spChg>
        <pc:spChg chg="del">
          <ac:chgData name="Yoel Kortick" userId="167978f5-7f40-4909-85d5-d4149554ad4e" providerId="ADAL" clId="{09164361-2D5B-469E-8F7E-269D4D481B30}" dt="2024-04-10T05:53:49.908" v="1232" actId="478"/>
          <ac:spMkLst>
            <pc:docMk/>
            <pc:sldMk cId="338540676" sldId="2147480538"/>
            <ac:spMk id="7" creationId="{EF91CAFB-C17A-73A2-A047-A84FD8C5C31D}"/>
          </ac:spMkLst>
        </pc:spChg>
        <pc:spChg chg="del">
          <ac:chgData name="Yoel Kortick" userId="167978f5-7f40-4909-85d5-d4149554ad4e" providerId="ADAL" clId="{09164361-2D5B-469E-8F7E-269D4D481B30}" dt="2024-04-10T05:53:49.908" v="1232" actId="478"/>
          <ac:spMkLst>
            <pc:docMk/>
            <pc:sldMk cId="338540676" sldId="2147480538"/>
            <ac:spMk id="8" creationId="{4DB92ED6-E5EA-F6C3-876B-A4FA4EEA79BB}"/>
          </ac:spMkLst>
        </pc:spChg>
        <pc:spChg chg="del">
          <ac:chgData name="Yoel Kortick" userId="167978f5-7f40-4909-85d5-d4149554ad4e" providerId="ADAL" clId="{09164361-2D5B-469E-8F7E-269D4D481B30}" dt="2024-04-10T05:53:49.908" v="1232" actId="478"/>
          <ac:spMkLst>
            <pc:docMk/>
            <pc:sldMk cId="338540676" sldId="2147480538"/>
            <ac:spMk id="10" creationId="{7F491586-9ABF-0CB2-3FDD-E9F1A2D68DF4}"/>
          </ac:spMkLst>
        </pc:spChg>
        <pc:spChg chg="del">
          <ac:chgData name="Yoel Kortick" userId="167978f5-7f40-4909-85d5-d4149554ad4e" providerId="ADAL" clId="{09164361-2D5B-469E-8F7E-269D4D481B30}" dt="2024-04-10T05:53:49.908" v="1232" actId="478"/>
          <ac:spMkLst>
            <pc:docMk/>
            <pc:sldMk cId="338540676" sldId="2147480538"/>
            <ac:spMk id="11" creationId="{274B6CFA-B190-23BC-4220-3699286E913A}"/>
          </ac:spMkLst>
        </pc:spChg>
        <pc:spChg chg="add">
          <ac:chgData name="Yoel Kortick" userId="167978f5-7f40-4909-85d5-d4149554ad4e" providerId="ADAL" clId="{09164361-2D5B-469E-8F7E-269D4D481B30}" dt="2024-04-10T05:54:14.524" v="1236" actId="11529"/>
          <ac:spMkLst>
            <pc:docMk/>
            <pc:sldMk cId="338540676" sldId="2147480538"/>
            <ac:spMk id="12" creationId="{5B025692-ACA3-CCB3-6E42-23210BF680C8}"/>
          </ac:spMkLst>
        </pc:spChg>
        <pc:picChg chg="del">
          <ac:chgData name="Yoel Kortick" userId="167978f5-7f40-4909-85d5-d4149554ad4e" providerId="ADAL" clId="{09164361-2D5B-469E-8F7E-269D4D481B30}" dt="2024-04-10T05:53:49.908" v="1232" actId="478"/>
          <ac:picMkLst>
            <pc:docMk/>
            <pc:sldMk cId="338540676" sldId="2147480538"/>
            <ac:picMk id="5" creationId="{19AF298A-31FB-09E6-AC6B-C1859B87E006}"/>
          </ac:picMkLst>
        </pc:picChg>
        <pc:picChg chg="add mod ord">
          <ac:chgData name="Yoel Kortick" userId="167978f5-7f40-4909-85d5-d4149554ad4e" providerId="ADAL" clId="{09164361-2D5B-469E-8F7E-269D4D481B30}" dt="2024-04-10T05:54:09.984" v="1235" actId="167"/>
          <ac:picMkLst>
            <pc:docMk/>
            <pc:sldMk cId="338540676" sldId="2147480538"/>
            <ac:picMk id="9" creationId="{07572A5F-CD8D-D6E0-DDEA-D7F9AF0D358A}"/>
          </ac:picMkLst>
        </pc:picChg>
      </pc:sldChg>
      <pc:sldChg chg="addSp delSp modSp add mod">
        <pc:chgData name="Yoel Kortick" userId="167978f5-7f40-4909-85d5-d4149554ad4e" providerId="ADAL" clId="{09164361-2D5B-469E-8F7E-269D4D481B30}" dt="2024-04-10T06:11:25.499" v="1355" actId="208"/>
        <pc:sldMkLst>
          <pc:docMk/>
          <pc:sldMk cId="160800595" sldId="2147480539"/>
        </pc:sldMkLst>
        <pc:spChg chg="mod">
          <ac:chgData name="Yoel Kortick" userId="167978f5-7f40-4909-85d5-d4149554ad4e" providerId="ADAL" clId="{09164361-2D5B-469E-8F7E-269D4D481B30}" dt="2024-04-10T05:54:37.592" v="1240"/>
          <ac:spMkLst>
            <pc:docMk/>
            <pc:sldMk cId="160800595" sldId="2147480539"/>
            <ac:spMk id="6" creationId="{6225AB28-17A0-EAEE-2FCC-4589A6300398}"/>
          </ac:spMkLst>
        </pc:spChg>
        <pc:spChg chg="add">
          <ac:chgData name="Yoel Kortick" userId="167978f5-7f40-4909-85d5-d4149554ad4e" providerId="ADAL" clId="{09164361-2D5B-469E-8F7E-269D4D481B30}" dt="2024-04-10T06:11:23.014" v="1354" actId="11529"/>
          <ac:spMkLst>
            <pc:docMk/>
            <pc:sldMk cId="160800595" sldId="2147480539"/>
            <ac:spMk id="10" creationId="{46BB465F-C3C4-9AC6-7434-ADCD8977AFA6}"/>
          </ac:spMkLst>
        </pc:spChg>
        <pc:spChg chg="mod">
          <ac:chgData name="Yoel Kortick" userId="167978f5-7f40-4909-85d5-d4149554ad4e" providerId="ADAL" clId="{09164361-2D5B-469E-8F7E-269D4D481B30}" dt="2024-04-10T05:56:46.924" v="1245" actId="14100"/>
          <ac:spMkLst>
            <pc:docMk/>
            <pc:sldMk cId="160800595" sldId="2147480539"/>
            <ac:spMk id="12" creationId="{EC610E6C-9C0D-0D22-04F7-17AB534919EB}"/>
          </ac:spMkLst>
        </pc:spChg>
        <pc:picChg chg="add del mod ord">
          <ac:chgData name="Yoel Kortick" userId="167978f5-7f40-4909-85d5-d4149554ad4e" providerId="ADAL" clId="{09164361-2D5B-469E-8F7E-269D4D481B30}" dt="2024-04-10T06:11:08.339" v="1333" actId="478"/>
          <ac:picMkLst>
            <pc:docMk/>
            <pc:sldMk cId="160800595" sldId="2147480539"/>
            <ac:picMk id="5" creationId="{574F2F5E-3BE2-F0CD-0B08-09AE0E67ED83}"/>
          </ac:picMkLst>
        </pc:picChg>
        <pc:picChg chg="add mod ord">
          <ac:chgData name="Yoel Kortick" userId="167978f5-7f40-4909-85d5-d4149554ad4e" providerId="ADAL" clId="{09164361-2D5B-469E-8F7E-269D4D481B30}" dt="2024-04-10T06:11:25.499" v="1355" actId="208"/>
          <ac:picMkLst>
            <pc:docMk/>
            <pc:sldMk cId="160800595" sldId="2147480539"/>
            <ac:picMk id="8" creationId="{45238FBA-CF87-6771-0AAC-DEB7DDD14DFF}"/>
          </ac:picMkLst>
        </pc:picChg>
        <pc:picChg chg="del">
          <ac:chgData name="Yoel Kortick" userId="167978f5-7f40-4909-85d5-d4149554ad4e" providerId="ADAL" clId="{09164361-2D5B-469E-8F7E-269D4D481B30}" dt="2024-04-10T05:56:37.138" v="1241" actId="478"/>
          <ac:picMkLst>
            <pc:docMk/>
            <pc:sldMk cId="160800595" sldId="2147480539"/>
            <ac:picMk id="9" creationId="{8F93088B-02A7-574A-682F-9D40B27D0686}"/>
          </ac:picMkLst>
        </pc:picChg>
      </pc:sldChg>
      <pc:sldChg chg="addSp delSp modSp add mod">
        <pc:chgData name="Yoel Kortick" userId="167978f5-7f40-4909-85d5-d4149554ad4e" providerId="ADAL" clId="{09164361-2D5B-469E-8F7E-269D4D481B30}" dt="2024-04-10T06:12:42.515" v="1409" actId="478"/>
        <pc:sldMkLst>
          <pc:docMk/>
          <pc:sldMk cId="4122268423" sldId="2147480540"/>
        </pc:sldMkLst>
        <pc:spChg chg="mod">
          <ac:chgData name="Yoel Kortick" userId="167978f5-7f40-4909-85d5-d4149554ad4e" providerId="ADAL" clId="{09164361-2D5B-469E-8F7E-269D4D481B30}" dt="2024-04-10T06:12:36.353" v="1407" actId="6549"/>
          <ac:spMkLst>
            <pc:docMk/>
            <pc:sldMk cId="4122268423" sldId="2147480540"/>
            <ac:spMk id="6" creationId="{034088DC-556F-3346-B05C-398323A5B0C7}"/>
          </ac:spMkLst>
        </pc:spChg>
        <pc:spChg chg="del">
          <ac:chgData name="Yoel Kortick" userId="167978f5-7f40-4909-85d5-d4149554ad4e" providerId="ADAL" clId="{09164361-2D5B-469E-8F7E-269D4D481B30}" dt="2024-04-10T06:12:42.515" v="1409" actId="478"/>
          <ac:spMkLst>
            <pc:docMk/>
            <pc:sldMk cId="4122268423" sldId="2147480540"/>
            <ac:spMk id="12" creationId="{BD45F270-2BF7-08E3-FE1E-9E8EB0D65C52}"/>
          </ac:spMkLst>
        </pc:spChg>
        <pc:picChg chg="del">
          <ac:chgData name="Yoel Kortick" userId="167978f5-7f40-4909-85d5-d4149554ad4e" providerId="ADAL" clId="{09164361-2D5B-469E-8F7E-269D4D481B30}" dt="2024-04-10T05:57:25.264" v="1253" actId="478"/>
          <ac:picMkLst>
            <pc:docMk/>
            <pc:sldMk cId="4122268423" sldId="2147480540"/>
            <ac:picMk id="5" creationId="{A0A1FA44-3F21-77BE-D2C8-BC9F2AA2F33A}"/>
          </ac:picMkLst>
        </pc:picChg>
        <pc:picChg chg="add del mod">
          <ac:chgData name="Yoel Kortick" userId="167978f5-7f40-4909-85d5-d4149554ad4e" providerId="ADAL" clId="{09164361-2D5B-469E-8F7E-269D4D481B30}" dt="2024-04-10T06:11:44.674" v="1356" actId="478"/>
          <ac:picMkLst>
            <pc:docMk/>
            <pc:sldMk cId="4122268423" sldId="2147480540"/>
            <ac:picMk id="7" creationId="{F37CDDE7-89C4-1D78-C9C3-FCF6260353B9}"/>
          </ac:picMkLst>
        </pc:picChg>
        <pc:picChg chg="add del">
          <ac:chgData name="Yoel Kortick" userId="167978f5-7f40-4909-85d5-d4149554ad4e" providerId="ADAL" clId="{09164361-2D5B-469E-8F7E-269D4D481B30}" dt="2024-04-10T06:11:50.049" v="1358" actId="22"/>
          <ac:picMkLst>
            <pc:docMk/>
            <pc:sldMk cId="4122268423" sldId="2147480540"/>
            <ac:picMk id="9" creationId="{934F84BA-6779-9B4C-0615-F690A92C9985}"/>
          </ac:picMkLst>
        </pc:picChg>
        <pc:picChg chg="add mod">
          <ac:chgData name="Yoel Kortick" userId="167978f5-7f40-4909-85d5-d4149554ad4e" providerId="ADAL" clId="{09164361-2D5B-469E-8F7E-269D4D481B30}" dt="2024-04-10T06:12:40.393" v="1408" actId="208"/>
          <ac:picMkLst>
            <pc:docMk/>
            <pc:sldMk cId="4122268423" sldId="2147480540"/>
            <ac:picMk id="11" creationId="{79698A39-14F6-993F-8942-01E1C1D81647}"/>
          </ac:picMkLst>
        </pc:picChg>
      </pc:sldChg>
      <pc:sldChg chg="addSp delSp modSp add mod">
        <pc:chgData name="Yoel Kortick" userId="167978f5-7f40-4909-85d5-d4149554ad4e" providerId="ADAL" clId="{09164361-2D5B-469E-8F7E-269D4D481B30}" dt="2024-04-10T06:14:08.131" v="1487" actId="1076"/>
        <pc:sldMkLst>
          <pc:docMk/>
          <pc:sldMk cId="724120230" sldId="2147480541"/>
        </pc:sldMkLst>
        <pc:spChg chg="mod">
          <ac:chgData name="Yoel Kortick" userId="167978f5-7f40-4909-85d5-d4149554ad4e" providerId="ADAL" clId="{09164361-2D5B-469E-8F7E-269D4D481B30}" dt="2024-04-10T06:13:00.602" v="1413"/>
          <ac:spMkLst>
            <pc:docMk/>
            <pc:sldMk cId="724120230" sldId="2147480541"/>
            <ac:spMk id="6" creationId="{4917F6B9-A98F-A5A5-B072-1D34DEC775CD}"/>
          </ac:spMkLst>
        </pc:spChg>
        <pc:spChg chg="add mod">
          <ac:chgData name="Yoel Kortick" userId="167978f5-7f40-4909-85d5-d4149554ad4e" providerId="ADAL" clId="{09164361-2D5B-469E-8F7E-269D4D481B30}" dt="2024-04-10T06:14:00.899" v="1484" actId="14100"/>
          <ac:spMkLst>
            <pc:docMk/>
            <pc:sldMk cId="724120230" sldId="2147480541"/>
            <ac:spMk id="7" creationId="{4D964D95-3A5F-85C7-DC3B-27EF4E203647}"/>
          </ac:spMkLst>
        </pc:spChg>
        <pc:spChg chg="add mod">
          <ac:chgData name="Yoel Kortick" userId="167978f5-7f40-4909-85d5-d4149554ad4e" providerId="ADAL" clId="{09164361-2D5B-469E-8F7E-269D4D481B30}" dt="2024-04-10T06:14:08.131" v="1487" actId="1076"/>
          <ac:spMkLst>
            <pc:docMk/>
            <pc:sldMk cId="724120230" sldId="2147480541"/>
            <ac:spMk id="8" creationId="{98AA07E2-DFD8-82A0-4BF1-846E77DFBC01}"/>
          </ac:spMkLst>
        </pc:spChg>
        <pc:spChg chg="add mod">
          <ac:chgData name="Yoel Kortick" userId="167978f5-7f40-4909-85d5-d4149554ad4e" providerId="ADAL" clId="{09164361-2D5B-469E-8F7E-269D4D481B30}" dt="2024-04-10T06:14:05.703" v="1486" actId="14100"/>
          <ac:spMkLst>
            <pc:docMk/>
            <pc:sldMk cId="724120230" sldId="2147480541"/>
            <ac:spMk id="9" creationId="{D24B0114-3CF1-AEE4-CFAA-3F943C8F1F66}"/>
          </ac:spMkLst>
        </pc:spChg>
        <pc:picChg chg="add mod">
          <ac:chgData name="Yoel Kortick" userId="167978f5-7f40-4909-85d5-d4149554ad4e" providerId="ADAL" clId="{09164361-2D5B-469E-8F7E-269D4D481B30}" dt="2024-04-10T06:13:27.040" v="1418" actId="208"/>
          <ac:picMkLst>
            <pc:docMk/>
            <pc:sldMk cId="724120230" sldId="2147480541"/>
            <ac:picMk id="5" creationId="{DF951372-B22A-C1D1-5732-079ABFA50474}"/>
          </ac:picMkLst>
        </pc:picChg>
        <pc:picChg chg="del">
          <ac:chgData name="Yoel Kortick" userId="167978f5-7f40-4909-85d5-d4149554ad4e" providerId="ADAL" clId="{09164361-2D5B-469E-8F7E-269D4D481B30}" dt="2024-04-10T06:13:20.532" v="1414" actId="478"/>
          <ac:picMkLst>
            <pc:docMk/>
            <pc:sldMk cId="724120230" sldId="2147480541"/>
            <ac:picMk id="11" creationId="{C4CE49A8-114B-C462-6A4A-E4A5EFB3598F}"/>
          </ac:picMkLst>
        </pc:picChg>
      </pc:sldChg>
      <pc:sldChg chg="addSp delSp modSp add mod">
        <pc:chgData name="Yoel Kortick" userId="167978f5-7f40-4909-85d5-d4149554ad4e" providerId="ADAL" clId="{09164361-2D5B-469E-8F7E-269D4D481B30}" dt="2024-04-10T06:16:51.983" v="1673"/>
        <pc:sldMkLst>
          <pc:docMk/>
          <pc:sldMk cId="1480314265" sldId="2147480542"/>
        </pc:sldMkLst>
        <pc:spChg chg="mod">
          <ac:chgData name="Yoel Kortick" userId="167978f5-7f40-4909-85d5-d4149554ad4e" providerId="ADAL" clId="{09164361-2D5B-469E-8F7E-269D4D481B30}" dt="2024-04-10T06:14:25.580" v="1491"/>
          <ac:spMkLst>
            <pc:docMk/>
            <pc:sldMk cId="1480314265" sldId="2147480542"/>
            <ac:spMk id="6" creationId="{F7CF2100-BECE-283B-A823-E82F403D0B7A}"/>
          </ac:spMkLst>
        </pc:spChg>
        <pc:spChg chg="del">
          <ac:chgData name="Yoel Kortick" userId="167978f5-7f40-4909-85d5-d4149554ad4e" providerId="ADAL" clId="{09164361-2D5B-469E-8F7E-269D4D481B30}" dt="2024-04-10T06:14:59.864" v="1495" actId="478"/>
          <ac:spMkLst>
            <pc:docMk/>
            <pc:sldMk cId="1480314265" sldId="2147480542"/>
            <ac:spMk id="7" creationId="{C628345E-6663-7D9D-FDEE-32F44F4A3A23}"/>
          </ac:spMkLst>
        </pc:spChg>
        <pc:spChg chg="del">
          <ac:chgData name="Yoel Kortick" userId="167978f5-7f40-4909-85d5-d4149554ad4e" providerId="ADAL" clId="{09164361-2D5B-469E-8F7E-269D4D481B30}" dt="2024-04-10T06:15:00.766" v="1496" actId="478"/>
          <ac:spMkLst>
            <pc:docMk/>
            <pc:sldMk cId="1480314265" sldId="2147480542"/>
            <ac:spMk id="8" creationId="{76BF95E4-9F40-D51F-BC07-425ADC7463AD}"/>
          </ac:spMkLst>
        </pc:spChg>
        <pc:spChg chg="del">
          <ac:chgData name="Yoel Kortick" userId="167978f5-7f40-4909-85d5-d4149554ad4e" providerId="ADAL" clId="{09164361-2D5B-469E-8F7E-269D4D481B30}" dt="2024-04-10T06:14:58.723" v="1494" actId="478"/>
          <ac:spMkLst>
            <pc:docMk/>
            <pc:sldMk cId="1480314265" sldId="2147480542"/>
            <ac:spMk id="9" creationId="{CD85CC5C-C7C8-4C2A-888F-A21F226C6791}"/>
          </ac:spMkLst>
        </pc:spChg>
        <pc:spChg chg="add mod">
          <ac:chgData name="Yoel Kortick" userId="167978f5-7f40-4909-85d5-d4149554ad4e" providerId="ADAL" clId="{09164361-2D5B-469E-8F7E-269D4D481B30}" dt="2024-04-10T06:16:46.633" v="1672" actId="20577"/>
          <ac:spMkLst>
            <pc:docMk/>
            <pc:sldMk cId="1480314265" sldId="2147480542"/>
            <ac:spMk id="10" creationId="{D1A9CBEE-25D6-D402-FAF2-4CBD3EC08C96}"/>
          </ac:spMkLst>
        </pc:spChg>
        <pc:spChg chg="add mod">
          <ac:chgData name="Yoel Kortick" userId="167978f5-7f40-4909-85d5-d4149554ad4e" providerId="ADAL" clId="{09164361-2D5B-469E-8F7E-269D4D481B30}" dt="2024-04-10T06:16:51.983" v="1673"/>
          <ac:spMkLst>
            <pc:docMk/>
            <pc:sldMk cId="1480314265" sldId="2147480542"/>
            <ac:spMk id="11" creationId="{DF2C0612-9595-CAD5-C36B-57B9FE9ED771}"/>
          </ac:spMkLst>
        </pc:spChg>
        <pc:picChg chg="add mod">
          <ac:chgData name="Yoel Kortick" userId="167978f5-7f40-4909-85d5-d4149554ad4e" providerId="ADAL" clId="{09164361-2D5B-469E-8F7E-269D4D481B30}" dt="2024-04-10T06:14:42.357" v="1493"/>
          <ac:picMkLst>
            <pc:docMk/>
            <pc:sldMk cId="1480314265" sldId="2147480542"/>
            <ac:picMk id="2" creationId="{80A9675D-AEC4-6533-1660-EDAF22131C16}"/>
          </ac:picMkLst>
        </pc:picChg>
        <pc:picChg chg="del">
          <ac:chgData name="Yoel Kortick" userId="167978f5-7f40-4909-85d5-d4149554ad4e" providerId="ADAL" clId="{09164361-2D5B-469E-8F7E-269D4D481B30}" dt="2024-04-10T06:14:27.900" v="1492" actId="478"/>
          <ac:picMkLst>
            <pc:docMk/>
            <pc:sldMk cId="1480314265" sldId="2147480542"/>
            <ac:picMk id="5" creationId="{C1D8C2C2-ABF1-D0CB-58F4-9C36570515B1}"/>
          </ac:picMkLst>
        </pc:picChg>
        <pc:cxnChg chg="add del mod">
          <ac:chgData name="Yoel Kortick" userId="167978f5-7f40-4909-85d5-d4149554ad4e" providerId="ADAL" clId="{09164361-2D5B-469E-8F7E-269D4D481B30}" dt="2024-04-10T06:15:58.259" v="1605" actId="478"/>
          <ac:cxnSpMkLst>
            <pc:docMk/>
            <pc:sldMk cId="1480314265" sldId="2147480542"/>
            <ac:cxnSpMk id="12" creationId="{0DA9AE5D-3266-4DAC-B31F-4E015AF8332C}"/>
          </ac:cxnSpMkLst>
        </pc:cxnChg>
        <pc:cxnChg chg="add mod">
          <ac:chgData name="Yoel Kortick" userId="167978f5-7f40-4909-85d5-d4149554ad4e" providerId="ADAL" clId="{09164361-2D5B-469E-8F7E-269D4D481B30}" dt="2024-04-10T06:15:42.410" v="1571" actId="1037"/>
          <ac:cxnSpMkLst>
            <pc:docMk/>
            <pc:sldMk cId="1480314265" sldId="2147480542"/>
            <ac:cxnSpMk id="13" creationId="{E3133786-F646-48C5-052B-0FC2CBDB03DF}"/>
          </ac:cxnSpMkLst>
        </pc:cxnChg>
        <pc:cxnChg chg="add mod">
          <ac:chgData name="Yoel Kortick" userId="167978f5-7f40-4909-85d5-d4149554ad4e" providerId="ADAL" clId="{09164361-2D5B-469E-8F7E-269D4D481B30}" dt="2024-04-10T06:16:12.309" v="1669" actId="1036"/>
          <ac:cxnSpMkLst>
            <pc:docMk/>
            <pc:sldMk cId="1480314265" sldId="2147480542"/>
            <ac:cxnSpMk id="16" creationId="{B4A60679-02CF-3A30-6C5F-25747AE5D45B}"/>
          </ac:cxnSpMkLst>
        </pc:cxnChg>
      </pc:sldChg>
      <pc:sldChg chg="addSp delSp modSp add mod">
        <pc:chgData name="Yoel Kortick" userId="167978f5-7f40-4909-85d5-d4149554ad4e" providerId="ADAL" clId="{09164361-2D5B-469E-8F7E-269D4D481B30}" dt="2024-04-10T06:37:49.151" v="2345" actId="14100"/>
        <pc:sldMkLst>
          <pc:docMk/>
          <pc:sldMk cId="691738881" sldId="2147480543"/>
        </pc:sldMkLst>
        <pc:spChg chg="mod">
          <ac:chgData name="Yoel Kortick" userId="167978f5-7f40-4909-85d5-d4149554ad4e" providerId="ADAL" clId="{09164361-2D5B-469E-8F7E-269D4D481B30}" dt="2024-04-10T06:17:14.538" v="1677"/>
          <ac:spMkLst>
            <pc:docMk/>
            <pc:sldMk cId="691738881" sldId="2147480543"/>
            <ac:spMk id="6" creationId="{E52BE666-E7B5-A7BA-0C29-928080CAFFAD}"/>
          </ac:spMkLst>
        </pc:spChg>
        <pc:spChg chg="add mod">
          <ac:chgData name="Yoel Kortick" userId="167978f5-7f40-4909-85d5-d4149554ad4e" providerId="ADAL" clId="{09164361-2D5B-469E-8F7E-269D4D481B30}" dt="2024-04-10T06:19:22.257" v="1811" actId="207"/>
          <ac:spMkLst>
            <pc:docMk/>
            <pc:sldMk cId="691738881" sldId="2147480543"/>
            <ac:spMk id="8" creationId="{D31AF9A8-94FB-66CD-226D-459438C59003}"/>
          </ac:spMkLst>
        </pc:spChg>
        <pc:spChg chg="del">
          <ac:chgData name="Yoel Kortick" userId="167978f5-7f40-4909-85d5-d4149554ad4e" providerId="ADAL" clId="{09164361-2D5B-469E-8F7E-269D4D481B30}" dt="2024-04-10T06:18:28.152" v="1679" actId="478"/>
          <ac:spMkLst>
            <pc:docMk/>
            <pc:sldMk cId="691738881" sldId="2147480543"/>
            <ac:spMk id="10" creationId="{140B61A1-1F5B-BE13-8389-00EC15C138E5}"/>
          </ac:spMkLst>
        </pc:spChg>
        <pc:spChg chg="del">
          <ac:chgData name="Yoel Kortick" userId="167978f5-7f40-4909-85d5-d4149554ad4e" providerId="ADAL" clId="{09164361-2D5B-469E-8F7E-269D4D481B30}" dt="2024-04-10T06:18:28.152" v="1679" actId="478"/>
          <ac:spMkLst>
            <pc:docMk/>
            <pc:sldMk cId="691738881" sldId="2147480543"/>
            <ac:spMk id="11" creationId="{6531CE2E-EAFC-998A-9516-238558ED3589}"/>
          </ac:spMkLst>
        </pc:spChg>
        <pc:spChg chg="add mod">
          <ac:chgData name="Yoel Kortick" userId="167978f5-7f40-4909-85d5-d4149554ad4e" providerId="ADAL" clId="{09164361-2D5B-469E-8F7E-269D4D481B30}" dt="2024-04-10T06:19:42.148" v="1815" actId="1582"/>
          <ac:spMkLst>
            <pc:docMk/>
            <pc:sldMk cId="691738881" sldId="2147480543"/>
            <ac:spMk id="12" creationId="{D4E6F378-0930-5BCB-C100-542ED7EA138B}"/>
          </ac:spMkLst>
        </pc:spChg>
        <pc:spChg chg="add mod">
          <ac:chgData name="Yoel Kortick" userId="167978f5-7f40-4909-85d5-d4149554ad4e" providerId="ADAL" clId="{09164361-2D5B-469E-8F7E-269D4D481B30}" dt="2024-04-10T06:37:49.151" v="2345" actId="14100"/>
          <ac:spMkLst>
            <pc:docMk/>
            <pc:sldMk cId="691738881" sldId="2147480543"/>
            <ac:spMk id="14" creationId="{1745E766-9DA4-CCB3-89B8-8E905AB8AE29}"/>
          </ac:spMkLst>
        </pc:spChg>
        <pc:picChg chg="del">
          <ac:chgData name="Yoel Kortick" userId="167978f5-7f40-4909-85d5-d4149554ad4e" providerId="ADAL" clId="{09164361-2D5B-469E-8F7E-269D4D481B30}" dt="2024-04-10T06:18:25.105" v="1678" actId="478"/>
          <ac:picMkLst>
            <pc:docMk/>
            <pc:sldMk cId="691738881" sldId="2147480543"/>
            <ac:picMk id="2" creationId="{9ACD70C6-4564-7364-CA30-D61078983031}"/>
          </ac:picMkLst>
        </pc:picChg>
        <pc:picChg chg="add mod">
          <ac:chgData name="Yoel Kortick" userId="167978f5-7f40-4909-85d5-d4149554ad4e" providerId="ADAL" clId="{09164361-2D5B-469E-8F7E-269D4D481B30}" dt="2024-04-10T06:18:34.409" v="1704" actId="208"/>
          <ac:picMkLst>
            <pc:docMk/>
            <pc:sldMk cId="691738881" sldId="2147480543"/>
            <ac:picMk id="7" creationId="{F8216560-7DCD-A2CB-60CA-26916822CBFA}"/>
          </ac:picMkLst>
        </pc:picChg>
        <pc:cxnChg chg="add mod">
          <ac:chgData name="Yoel Kortick" userId="167978f5-7f40-4909-85d5-d4149554ad4e" providerId="ADAL" clId="{09164361-2D5B-469E-8F7E-269D4D481B30}" dt="2024-04-10T06:19:04.226" v="1807" actId="1036"/>
          <ac:cxnSpMkLst>
            <pc:docMk/>
            <pc:sldMk cId="691738881" sldId="2147480543"/>
            <ac:cxnSpMk id="9" creationId="{F4053E03-EA14-5973-BD33-5A147D87141F}"/>
          </ac:cxnSpMkLst>
        </pc:cxnChg>
        <pc:cxnChg chg="del">
          <ac:chgData name="Yoel Kortick" userId="167978f5-7f40-4909-85d5-d4149554ad4e" providerId="ADAL" clId="{09164361-2D5B-469E-8F7E-269D4D481B30}" dt="2024-04-10T06:18:28.152" v="1679" actId="478"/>
          <ac:cxnSpMkLst>
            <pc:docMk/>
            <pc:sldMk cId="691738881" sldId="2147480543"/>
            <ac:cxnSpMk id="13" creationId="{453A29AB-5BFC-4269-7D96-FA5E3E76883E}"/>
          </ac:cxnSpMkLst>
        </pc:cxnChg>
        <pc:cxnChg chg="add mod">
          <ac:chgData name="Yoel Kortick" userId="167978f5-7f40-4909-85d5-d4149554ad4e" providerId="ADAL" clId="{09164361-2D5B-469E-8F7E-269D4D481B30}" dt="2024-04-10T06:19:46.983" v="1826" actId="1036"/>
          <ac:cxnSpMkLst>
            <pc:docMk/>
            <pc:sldMk cId="691738881" sldId="2147480543"/>
            <ac:cxnSpMk id="15" creationId="{EFBC3AED-3638-015A-3889-C3C964D592B3}"/>
          </ac:cxnSpMkLst>
        </pc:cxnChg>
        <pc:cxnChg chg="del">
          <ac:chgData name="Yoel Kortick" userId="167978f5-7f40-4909-85d5-d4149554ad4e" providerId="ADAL" clId="{09164361-2D5B-469E-8F7E-269D4D481B30}" dt="2024-04-10T06:18:28.152" v="1679" actId="478"/>
          <ac:cxnSpMkLst>
            <pc:docMk/>
            <pc:sldMk cId="691738881" sldId="2147480543"/>
            <ac:cxnSpMk id="16" creationId="{1123AB51-62F2-8E62-DD70-76AEC8BCB75B}"/>
          </ac:cxnSpMkLst>
        </pc:cxnChg>
      </pc:sldChg>
      <pc:sldChg chg="addSp delSp modSp add mod ord">
        <pc:chgData name="Yoel Kortick" userId="167978f5-7f40-4909-85d5-d4149554ad4e" providerId="ADAL" clId="{09164361-2D5B-469E-8F7E-269D4D481B30}" dt="2024-04-10T06:37:41.614" v="2343" actId="14100"/>
        <pc:sldMkLst>
          <pc:docMk/>
          <pc:sldMk cId="340027399" sldId="2147480544"/>
        </pc:sldMkLst>
        <pc:spChg chg="mod">
          <ac:chgData name="Yoel Kortick" userId="167978f5-7f40-4909-85d5-d4149554ad4e" providerId="ADAL" clId="{09164361-2D5B-469E-8F7E-269D4D481B30}" dt="2024-04-10T06:20:20.368" v="1830"/>
          <ac:spMkLst>
            <pc:docMk/>
            <pc:sldMk cId="340027399" sldId="2147480544"/>
            <ac:spMk id="6" creationId="{B0B83C0F-47E1-BC9C-0085-7F6D31C4ACA9}"/>
          </ac:spMkLst>
        </pc:spChg>
        <pc:spChg chg="mod">
          <ac:chgData name="Yoel Kortick" userId="167978f5-7f40-4909-85d5-d4149554ad4e" providerId="ADAL" clId="{09164361-2D5B-469E-8F7E-269D4D481B30}" dt="2024-04-10T06:21:43.582" v="1865" actId="1037"/>
          <ac:spMkLst>
            <pc:docMk/>
            <pc:sldMk cId="340027399" sldId="2147480544"/>
            <ac:spMk id="12" creationId="{9D4FD321-3D77-E41B-4A84-9B18D87C1E74}"/>
          </ac:spMkLst>
        </pc:spChg>
        <pc:spChg chg="mod">
          <ac:chgData name="Yoel Kortick" userId="167978f5-7f40-4909-85d5-d4149554ad4e" providerId="ADAL" clId="{09164361-2D5B-469E-8F7E-269D4D481B30}" dt="2024-04-10T06:37:41.614" v="2343" actId="14100"/>
          <ac:spMkLst>
            <pc:docMk/>
            <pc:sldMk cId="340027399" sldId="2147480544"/>
            <ac:spMk id="14" creationId="{32489C10-055D-324E-B45D-56C2B4B90DE8}"/>
          </ac:spMkLst>
        </pc:spChg>
        <pc:picChg chg="add mod ord">
          <ac:chgData name="Yoel Kortick" userId="167978f5-7f40-4909-85d5-d4149554ad4e" providerId="ADAL" clId="{09164361-2D5B-469E-8F7E-269D4D481B30}" dt="2024-04-10T06:21:46.206" v="1866" actId="208"/>
          <ac:picMkLst>
            <pc:docMk/>
            <pc:sldMk cId="340027399" sldId="2147480544"/>
            <ac:picMk id="5" creationId="{0562480A-A25D-FF55-CEF1-48B39914F633}"/>
          </ac:picMkLst>
        </pc:picChg>
        <pc:picChg chg="del">
          <ac:chgData name="Yoel Kortick" userId="167978f5-7f40-4909-85d5-d4149554ad4e" providerId="ADAL" clId="{09164361-2D5B-469E-8F7E-269D4D481B30}" dt="2024-04-10T06:20:28.661" v="1833" actId="478"/>
          <ac:picMkLst>
            <pc:docMk/>
            <pc:sldMk cId="340027399" sldId="2147480544"/>
            <ac:picMk id="7" creationId="{7718B6AC-56FE-DCE0-BF83-DF9FC064A944}"/>
          </ac:picMkLst>
        </pc:picChg>
      </pc:sldChg>
      <pc:sldChg chg="delSp modSp add mod">
        <pc:chgData name="Yoel Kortick" userId="167978f5-7f40-4909-85d5-d4149554ad4e" providerId="ADAL" clId="{09164361-2D5B-469E-8F7E-269D4D481B30}" dt="2024-04-10T06:22:41.225" v="1874" actId="403"/>
        <pc:sldMkLst>
          <pc:docMk/>
          <pc:sldMk cId="1476020854" sldId="2147480545"/>
        </pc:sldMkLst>
        <pc:spChg chg="mod">
          <ac:chgData name="Yoel Kortick" userId="167978f5-7f40-4909-85d5-d4149554ad4e" providerId="ADAL" clId="{09164361-2D5B-469E-8F7E-269D4D481B30}" dt="2024-04-10T06:22:41.225" v="1874" actId="403"/>
          <ac:spMkLst>
            <pc:docMk/>
            <pc:sldMk cId="1476020854" sldId="2147480545"/>
            <ac:spMk id="6" creationId="{449E68DA-424E-F772-7B35-FED15EE10DDC}"/>
          </ac:spMkLst>
        </pc:spChg>
        <pc:spChg chg="del">
          <ac:chgData name="Yoel Kortick" userId="167978f5-7f40-4909-85d5-d4149554ad4e" providerId="ADAL" clId="{09164361-2D5B-469E-8F7E-269D4D481B30}" dt="2024-04-10T06:22:06.569" v="1868" actId="478"/>
          <ac:spMkLst>
            <pc:docMk/>
            <pc:sldMk cId="1476020854" sldId="2147480545"/>
            <ac:spMk id="8" creationId="{99999CAB-BFC5-FD8F-D02D-CE93791C50CA}"/>
          </ac:spMkLst>
        </pc:spChg>
        <pc:spChg chg="del">
          <ac:chgData name="Yoel Kortick" userId="167978f5-7f40-4909-85d5-d4149554ad4e" providerId="ADAL" clId="{09164361-2D5B-469E-8F7E-269D4D481B30}" dt="2024-04-10T06:22:06.569" v="1868" actId="478"/>
          <ac:spMkLst>
            <pc:docMk/>
            <pc:sldMk cId="1476020854" sldId="2147480545"/>
            <ac:spMk id="12" creationId="{D1F2F7F8-1DC3-E563-018D-FE8D66E52039}"/>
          </ac:spMkLst>
        </pc:spChg>
        <pc:spChg chg="del">
          <ac:chgData name="Yoel Kortick" userId="167978f5-7f40-4909-85d5-d4149554ad4e" providerId="ADAL" clId="{09164361-2D5B-469E-8F7E-269D4D481B30}" dt="2024-04-10T06:22:06.569" v="1868" actId="478"/>
          <ac:spMkLst>
            <pc:docMk/>
            <pc:sldMk cId="1476020854" sldId="2147480545"/>
            <ac:spMk id="14" creationId="{22444F28-DBF5-13D3-05D0-82E84713100E}"/>
          </ac:spMkLst>
        </pc:spChg>
        <pc:picChg chg="del">
          <ac:chgData name="Yoel Kortick" userId="167978f5-7f40-4909-85d5-d4149554ad4e" providerId="ADAL" clId="{09164361-2D5B-469E-8F7E-269D4D481B30}" dt="2024-04-10T06:22:06.569" v="1868" actId="478"/>
          <ac:picMkLst>
            <pc:docMk/>
            <pc:sldMk cId="1476020854" sldId="2147480545"/>
            <ac:picMk id="7" creationId="{3C81EA01-FA41-78EF-D6FA-321D0F5B9D01}"/>
          </ac:picMkLst>
        </pc:picChg>
        <pc:cxnChg chg="del">
          <ac:chgData name="Yoel Kortick" userId="167978f5-7f40-4909-85d5-d4149554ad4e" providerId="ADAL" clId="{09164361-2D5B-469E-8F7E-269D4D481B30}" dt="2024-04-10T06:22:06.569" v="1868" actId="478"/>
          <ac:cxnSpMkLst>
            <pc:docMk/>
            <pc:sldMk cId="1476020854" sldId="2147480545"/>
            <ac:cxnSpMk id="9" creationId="{1BAC9886-C27B-7993-1D92-995B0584E0DB}"/>
          </ac:cxnSpMkLst>
        </pc:cxnChg>
        <pc:cxnChg chg="del">
          <ac:chgData name="Yoel Kortick" userId="167978f5-7f40-4909-85d5-d4149554ad4e" providerId="ADAL" clId="{09164361-2D5B-469E-8F7E-269D4D481B30}" dt="2024-04-10T06:22:06.569" v="1868" actId="478"/>
          <ac:cxnSpMkLst>
            <pc:docMk/>
            <pc:sldMk cId="1476020854" sldId="2147480545"/>
            <ac:cxnSpMk id="15" creationId="{C45A0D15-F5CE-780D-5796-2C6A04192EC1}"/>
          </ac:cxnSpMkLst>
        </pc:cxnChg>
      </pc:sldChg>
      <pc:sldChg chg="addSp delSp modSp add mod">
        <pc:chgData name="Yoel Kortick" userId="167978f5-7f40-4909-85d5-d4149554ad4e" providerId="ADAL" clId="{09164361-2D5B-469E-8F7E-269D4D481B30}" dt="2024-04-10T06:27:18.615" v="2104" actId="14100"/>
        <pc:sldMkLst>
          <pc:docMk/>
          <pc:sldMk cId="2784465454" sldId="2147480546"/>
        </pc:sldMkLst>
        <pc:spChg chg="mod">
          <ac:chgData name="Yoel Kortick" userId="167978f5-7f40-4909-85d5-d4149554ad4e" providerId="ADAL" clId="{09164361-2D5B-469E-8F7E-269D4D481B30}" dt="2024-04-10T06:23:14.831" v="1879" actId="20577"/>
          <ac:spMkLst>
            <pc:docMk/>
            <pc:sldMk cId="2784465454" sldId="2147480546"/>
            <ac:spMk id="6" creationId="{508EA662-9D44-9AFA-421F-CC5D9C2BB702}"/>
          </ac:spMkLst>
        </pc:spChg>
        <pc:spChg chg="add mod">
          <ac:chgData name="Yoel Kortick" userId="167978f5-7f40-4909-85d5-d4149554ad4e" providerId="ADAL" clId="{09164361-2D5B-469E-8F7E-269D4D481B30}" dt="2024-04-10T06:24:30.525" v="1926" actId="14100"/>
          <ac:spMkLst>
            <pc:docMk/>
            <pc:sldMk cId="2784465454" sldId="2147480546"/>
            <ac:spMk id="7" creationId="{15EE6214-B2B0-2DBA-D7AF-D301DC6B6A93}"/>
          </ac:spMkLst>
        </pc:spChg>
        <pc:spChg chg="add mod">
          <ac:chgData name="Yoel Kortick" userId="167978f5-7f40-4909-85d5-d4149554ad4e" providerId="ADAL" clId="{09164361-2D5B-469E-8F7E-269D4D481B30}" dt="2024-04-10T06:24:39.473" v="1937" actId="1035"/>
          <ac:spMkLst>
            <pc:docMk/>
            <pc:sldMk cId="2784465454" sldId="2147480546"/>
            <ac:spMk id="8" creationId="{1160F1E5-8035-D9A3-03EF-EAB76C20F2B9}"/>
          </ac:spMkLst>
        </pc:spChg>
        <pc:spChg chg="add del">
          <ac:chgData name="Yoel Kortick" userId="167978f5-7f40-4909-85d5-d4149554ad4e" providerId="ADAL" clId="{09164361-2D5B-469E-8F7E-269D4D481B30}" dt="2024-04-10T06:24:10.347" v="1921" actId="22"/>
          <ac:spMkLst>
            <pc:docMk/>
            <pc:sldMk cId="2784465454" sldId="2147480546"/>
            <ac:spMk id="10" creationId="{9E106482-E16E-62D1-0038-F6C17EB9B9DD}"/>
          </ac:spMkLst>
        </pc:spChg>
        <pc:spChg chg="add mod">
          <ac:chgData name="Yoel Kortick" userId="167978f5-7f40-4909-85d5-d4149554ad4e" providerId="ADAL" clId="{09164361-2D5B-469E-8F7E-269D4D481B30}" dt="2024-04-10T06:24:50.235" v="1941"/>
          <ac:spMkLst>
            <pc:docMk/>
            <pc:sldMk cId="2784465454" sldId="2147480546"/>
            <ac:spMk id="11" creationId="{ECEEC587-B76B-B7FC-08DC-C12DDAF79AF8}"/>
          </ac:spMkLst>
        </pc:spChg>
        <pc:spChg chg="add">
          <ac:chgData name="Yoel Kortick" userId="167978f5-7f40-4909-85d5-d4149554ad4e" providerId="ADAL" clId="{09164361-2D5B-469E-8F7E-269D4D481B30}" dt="2024-04-10T06:27:02.609" v="1989" actId="11529"/>
          <ac:spMkLst>
            <pc:docMk/>
            <pc:sldMk cId="2784465454" sldId="2147480546"/>
            <ac:spMk id="14" creationId="{A7DAB9FF-C69E-91A3-22F8-AA138EC16D24}"/>
          </ac:spMkLst>
        </pc:spChg>
        <pc:spChg chg="add mod">
          <ac:chgData name="Yoel Kortick" userId="167978f5-7f40-4909-85d5-d4149554ad4e" providerId="ADAL" clId="{09164361-2D5B-469E-8F7E-269D4D481B30}" dt="2024-04-10T06:27:18.615" v="2104" actId="14100"/>
          <ac:spMkLst>
            <pc:docMk/>
            <pc:sldMk cId="2784465454" sldId="2147480546"/>
            <ac:spMk id="15" creationId="{213A03A1-857A-D054-7387-29217D5D49E7}"/>
          </ac:spMkLst>
        </pc:spChg>
        <pc:picChg chg="add mod">
          <ac:chgData name="Yoel Kortick" userId="167978f5-7f40-4909-85d5-d4149554ad4e" providerId="ADAL" clId="{09164361-2D5B-469E-8F7E-269D4D481B30}" dt="2024-04-10T06:24:19.653" v="1924" actId="1076"/>
          <ac:picMkLst>
            <pc:docMk/>
            <pc:sldMk cId="2784465454" sldId="2147480546"/>
            <ac:picMk id="5" creationId="{48CDE9FB-45FE-7D93-B6D2-69A554628E11}"/>
          </ac:picMkLst>
        </pc:picChg>
        <pc:picChg chg="add mod">
          <ac:chgData name="Yoel Kortick" userId="167978f5-7f40-4909-85d5-d4149554ad4e" providerId="ADAL" clId="{09164361-2D5B-469E-8F7E-269D4D481B30}" dt="2024-04-10T06:26:55.227" v="1988" actId="208"/>
          <ac:picMkLst>
            <pc:docMk/>
            <pc:sldMk cId="2784465454" sldId="2147480546"/>
            <ac:picMk id="13" creationId="{7892D7F6-9E19-87A7-F119-62CD7094143C}"/>
          </ac:picMkLst>
        </pc:picChg>
      </pc:sldChg>
      <pc:sldChg chg="addSp delSp modSp add mod">
        <pc:chgData name="Yoel Kortick" userId="167978f5-7f40-4909-85d5-d4149554ad4e" providerId="ADAL" clId="{09164361-2D5B-469E-8F7E-269D4D481B30}" dt="2024-04-10T06:37:19.761" v="2325" actId="13926"/>
        <pc:sldMkLst>
          <pc:docMk/>
          <pc:sldMk cId="395732014" sldId="2147480547"/>
        </pc:sldMkLst>
        <pc:spChg chg="mod">
          <ac:chgData name="Yoel Kortick" userId="167978f5-7f40-4909-85d5-d4149554ad4e" providerId="ADAL" clId="{09164361-2D5B-469E-8F7E-269D4D481B30}" dt="2024-04-10T06:37:19.761" v="2325" actId="13926"/>
          <ac:spMkLst>
            <pc:docMk/>
            <pc:sldMk cId="395732014" sldId="2147480547"/>
            <ac:spMk id="6" creationId="{EF9B46B0-D715-4148-C642-A1658522E7B7}"/>
          </ac:spMkLst>
        </pc:spChg>
        <pc:spChg chg="add del">
          <ac:chgData name="Yoel Kortick" userId="167978f5-7f40-4909-85d5-d4149554ad4e" providerId="ADAL" clId="{09164361-2D5B-469E-8F7E-269D4D481B30}" dt="2024-04-10T06:30:37.415" v="2210" actId="22"/>
          <ac:spMkLst>
            <pc:docMk/>
            <pc:sldMk cId="395732014" sldId="2147480547"/>
            <ac:spMk id="7" creationId="{2AE1E875-6100-7235-C644-A5F2680F73DD}"/>
          </ac:spMkLst>
        </pc:spChg>
        <pc:spChg chg="del">
          <ac:chgData name="Yoel Kortick" userId="167978f5-7f40-4909-85d5-d4149554ad4e" providerId="ADAL" clId="{09164361-2D5B-469E-8F7E-269D4D481B30}" dt="2024-04-10T06:30:34.780" v="2208" actId="478"/>
          <ac:spMkLst>
            <pc:docMk/>
            <pc:sldMk cId="395732014" sldId="2147480547"/>
            <ac:spMk id="8" creationId="{659EB6C1-289E-8006-A0DB-6149C1D86C55}"/>
          </ac:spMkLst>
        </pc:spChg>
        <pc:spChg chg="del">
          <ac:chgData name="Yoel Kortick" userId="167978f5-7f40-4909-85d5-d4149554ad4e" providerId="ADAL" clId="{09164361-2D5B-469E-8F7E-269D4D481B30}" dt="2024-04-10T06:30:34.780" v="2208" actId="478"/>
          <ac:spMkLst>
            <pc:docMk/>
            <pc:sldMk cId="395732014" sldId="2147480547"/>
            <ac:spMk id="12" creationId="{A8205EDF-02D9-3A4B-BC41-E0E123CDB91E}"/>
          </ac:spMkLst>
        </pc:spChg>
        <pc:spChg chg="add mod">
          <ac:chgData name="Yoel Kortick" userId="167978f5-7f40-4909-85d5-d4149554ad4e" providerId="ADAL" clId="{09164361-2D5B-469E-8F7E-269D4D481B30}" dt="2024-04-10T06:31:15.619" v="2277" actId="207"/>
          <ac:spMkLst>
            <pc:docMk/>
            <pc:sldMk cId="395732014" sldId="2147480547"/>
            <ac:spMk id="13" creationId="{D6364F8B-A04D-8A4C-7285-7E1201636475}"/>
          </ac:spMkLst>
        </pc:spChg>
        <pc:spChg chg="del">
          <ac:chgData name="Yoel Kortick" userId="167978f5-7f40-4909-85d5-d4149554ad4e" providerId="ADAL" clId="{09164361-2D5B-469E-8F7E-269D4D481B30}" dt="2024-04-10T06:30:34.780" v="2208" actId="478"/>
          <ac:spMkLst>
            <pc:docMk/>
            <pc:sldMk cId="395732014" sldId="2147480547"/>
            <ac:spMk id="14" creationId="{6CCFC145-A784-6D17-F2CD-9C14E73C8DA7}"/>
          </ac:spMkLst>
        </pc:spChg>
        <pc:picChg chg="del">
          <ac:chgData name="Yoel Kortick" userId="167978f5-7f40-4909-85d5-d4149554ad4e" providerId="ADAL" clId="{09164361-2D5B-469E-8F7E-269D4D481B30}" dt="2024-04-10T06:30:34.780" v="2208" actId="478"/>
          <ac:picMkLst>
            <pc:docMk/>
            <pc:sldMk cId="395732014" sldId="2147480547"/>
            <ac:picMk id="5" creationId="{3E5A229E-FE73-005C-4D19-9324DAFFABC8}"/>
          </ac:picMkLst>
        </pc:picChg>
        <pc:picChg chg="add mod">
          <ac:chgData name="Yoel Kortick" userId="167978f5-7f40-4909-85d5-d4149554ad4e" providerId="ADAL" clId="{09164361-2D5B-469E-8F7E-269D4D481B30}" dt="2024-04-10T06:30:56.075" v="2224" actId="208"/>
          <ac:picMkLst>
            <pc:docMk/>
            <pc:sldMk cId="395732014" sldId="2147480547"/>
            <ac:picMk id="11" creationId="{02963906-E1F5-A51D-597B-9F9A48AE70D1}"/>
          </ac:picMkLst>
        </pc:picChg>
        <pc:cxnChg chg="del">
          <ac:chgData name="Yoel Kortick" userId="167978f5-7f40-4909-85d5-d4149554ad4e" providerId="ADAL" clId="{09164361-2D5B-469E-8F7E-269D4D481B30}" dt="2024-04-10T06:30:34.780" v="2208" actId="478"/>
          <ac:cxnSpMkLst>
            <pc:docMk/>
            <pc:sldMk cId="395732014" sldId="2147480547"/>
            <ac:cxnSpMk id="9" creationId="{9812EB15-BE47-9A48-FB07-C943A1C99845}"/>
          </ac:cxnSpMkLst>
        </pc:cxnChg>
        <pc:cxnChg chg="del">
          <ac:chgData name="Yoel Kortick" userId="167978f5-7f40-4909-85d5-d4149554ad4e" providerId="ADAL" clId="{09164361-2D5B-469E-8F7E-269D4D481B30}" dt="2024-04-10T06:30:34.780" v="2208" actId="478"/>
          <ac:cxnSpMkLst>
            <pc:docMk/>
            <pc:sldMk cId="395732014" sldId="2147480547"/>
            <ac:cxnSpMk id="15" creationId="{4BA079F5-119B-FA96-B3F2-9E3DF3903B5F}"/>
          </ac:cxnSpMkLst>
        </pc:cxnChg>
        <pc:cxnChg chg="add">
          <ac:chgData name="Yoel Kortick" userId="167978f5-7f40-4909-85d5-d4149554ad4e" providerId="ADAL" clId="{09164361-2D5B-469E-8F7E-269D4D481B30}" dt="2024-04-10T06:31:21.208" v="2278" actId="11529"/>
          <ac:cxnSpMkLst>
            <pc:docMk/>
            <pc:sldMk cId="395732014" sldId="2147480547"/>
            <ac:cxnSpMk id="17" creationId="{3B64049F-AE55-C743-EC36-2DD383EE7F03}"/>
          </ac:cxnSpMkLst>
        </pc:cxnChg>
      </pc:sldChg>
      <pc:sldChg chg="addSp delSp modSp add mod">
        <pc:chgData name="Yoel Kortick" userId="167978f5-7f40-4909-85d5-d4149554ad4e" providerId="ADAL" clId="{09164361-2D5B-469E-8F7E-269D4D481B30}" dt="2024-04-10T06:35:43.677" v="2310" actId="20577"/>
        <pc:sldMkLst>
          <pc:docMk/>
          <pc:sldMk cId="3375066278" sldId="2147480548"/>
        </pc:sldMkLst>
        <pc:spChg chg="mod">
          <ac:chgData name="Yoel Kortick" userId="167978f5-7f40-4909-85d5-d4149554ad4e" providerId="ADAL" clId="{09164361-2D5B-469E-8F7E-269D4D481B30}" dt="2024-04-10T06:35:43.677" v="2310" actId="20577"/>
          <ac:spMkLst>
            <pc:docMk/>
            <pc:sldMk cId="3375066278" sldId="2147480548"/>
            <ac:spMk id="6" creationId="{E01978CB-5BEE-ABE2-975E-EABDAAF4B165}"/>
          </ac:spMkLst>
        </pc:spChg>
        <pc:spChg chg="add">
          <ac:chgData name="Yoel Kortick" userId="167978f5-7f40-4909-85d5-d4149554ad4e" providerId="ADAL" clId="{09164361-2D5B-469E-8F7E-269D4D481B30}" dt="2024-04-10T06:35:01.125" v="2290" actId="11529"/>
          <ac:spMkLst>
            <pc:docMk/>
            <pc:sldMk cId="3375066278" sldId="2147480548"/>
            <ac:spMk id="7" creationId="{66E61FA2-0836-43FB-A792-015B6CD0BE2D}"/>
          </ac:spMkLst>
        </pc:spChg>
        <pc:spChg chg="del mod">
          <ac:chgData name="Yoel Kortick" userId="167978f5-7f40-4909-85d5-d4149554ad4e" providerId="ADAL" clId="{09164361-2D5B-469E-8F7E-269D4D481B30}" dt="2024-04-10T06:34:54.650" v="2288" actId="478"/>
          <ac:spMkLst>
            <pc:docMk/>
            <pc:sldMk cId="3375066278" sldId="2147480548"/>
            <ac:spMk id="13" creationId="{3E654F27-C68B-E03B-0CF1-3DDBB6A51328}"/>
          </ac:spMkLst>
        </pc:spChg>
        <pc:picChg chg="add mod ord">
          <ac:chgData name="Yoel Kortick" userId="167978f5-7f40-4909-85d5-d4149554ad4e" providerId="ADAL" clId="{09164361-2D5B-469E-8F7E-269D4D481B30}" dt="2024-04-10T06:34:49.049" v="2285" actId="167"/>
          <ac:picMkLst>
            <pc:docMk/>
            <pc:sldMk cId="3375066278" sldId="2147480548"/>
            <ac:picMk id="5" creationId="{25F3A79F-57D6-F06A-CF63-A8120650D5EB}"/>
          </ac:picMkLst>
        </pc:picChg>
        <pc:picChg chg="del">
          <ac:chgData name="Yoel Kortick" userId="167978f5-7f40-4909-85d5-d4149554ad4e" providerId="ADAL" clId="{09164361-2D5B-469E-8F7E-269D4D481B30}" dt="2024-04-10T06:34:39.970" v="2280" actId="478"/>
          <ac:picMkLst>
            <pc:docMk/>
            <pc:sldMk cId="3375066278" sldId="2147480548"/>
            <ac:picMk id="11" creationId="{A8B13FBF-2AA4-6895-D77E-3465DE32407A}"/>
          </ac:picMkLst>
        </pc:picChg>
        <pc:cxnChg chg="del">
          <ac:chgData name="Yoel Kortick" userId="167978f5-7f40-4909-85d5-d4149554ad4e" providerId="ADAL" clId="{09164361-2D5B-469E-8F7E-269D4D481B30}" dt="2024-04-10T06:34:55.937" v="2289" actId="478"/>
          <ac:cxnSpMkLst>
            <pc:docMk/>
            <pc:sldMk cId="3375066278" sldId="2147480548"/>
            <ac:cxnSpMk id="17" creationId="{577A873A-1FB9-D14A-26F3-1322ACB77A8F}"/>
          </ac:cxnSpMkLst>
        </pc:cxnChg>
      </pc:sldChg>
      <pc:sldChg chg="addSp delSp modSp add mod ord">
        <pc:chgData name="Yoel Kortick" userId="167978f5-7f40-4909-85d5-d4149554ad4e" providerId="ADAL" clId="{09164361-2D5B-469E-8F7E-269D4D481B30}" dt="2024-04-10T06:40:49.225" v="2369" actId="11529"/>
        <pc:sldMkLst>
          <pc:docMk/>
          <pc:sldMk cId="1219894768" sldId="2147480549"/>
        </pc:sldMkLst>
        <pc:spChg chg="mod">
          <ac:chgData name="Yoel Kortick" userId="167978f5-7f40-4909-85d5-d4149554ad4e" providerId="ADAL" clId="{09164361-2D5B-469E-8F7E-269D4D481B30}" dt="2024-04-10T06:37:07.634" v="2322" actId="13926"/>
          <ac:spMkLst>
            <pc:docMk/>
            <pc:sldMk cId="1219894768" sldId="2147480549"/>
            <ac:spMk id="6" creationId="{BC74C24A-D98A-9EC2-62DD-BF45EF4B11E4}"/>
          </ac:spMkLst>
        </pc:spChg>
        <pc:spChg chg="add">
          <ac:chgData name="Yoel Kortick" userId="167978f5-7f40-4909-85d5-d4149554ad4e" providerId="ADAL" clId="{09164361-2D5B-469E-8F7E-269D4D481B30}" dt="2024-04-10T06:40:45.582" v="2368" actId="11529"/>
          <ac:spMkLst>
            <pc:docMk/>
            <pc:sldMk cId="1219894768" sldId="2147480549"/>
            <ac:spMk id="7" creationId="{8F861480-8DCD-8326-E4BE-FD21F0A6655A}"/>
          </ac:spMkLst>
        </pc:spChg>
        <pc:spChg chg="add">
          <ac:chgData name="Yoel Kortick" userId="167978f5-7f40-4909-85d5-d4149554ad4e" providerId="ADAL" clId="{09164361-2D5B-469E-8F7E-269D4D481B30}" dt="2024-04-10T06:40:49.225" v="2369" actId="11529"/>
          <ac:spMkLst>
            <pc:docMk/>
            <pc:sldMk cId="1219894768" sldId="2147480549"/>
            <ac:spMk id="8" creationId="{51F072CC-8F2D-BF30-2F9E-70BCF743FAE7}"/>
          </ac:spMkLst>
        </pc:spChg>
        <pc:spChg chg="del">
          <ac:chgData name="Yoel Kortick" userId="167978f5-7f40-4909-85d5-d4149554ad4e" providerId="ADAL" clId="{09164361-2D5B-469E-8F7E-269D4D481B30}" dt="2024-04-10T06:38:01.269" v="2348" actId="478"/>
          <ac:spMkLst>
            <pc:docMk/>
            <pc:sldMk cId="1219894768" sldId="2147480549"/>
            <ac:spMk id="13" creationId="{C4AC3DF7-C805-8141-9B43-DEA85307DD06}"/>
          </ac:spMkLst>
        </pc:spChg>
        <pc:picChg chg="add mod">
          <ac:chgData name="Yoel Kortick" userId="167978f5-7f40-4909-85d5-d4149554ad4e" providerId="ADAL" clId="{09164361-2D5B-469E-8F7E-269D4D481B30}" dt="2024-04-10T06:40:38.926" v="2367" actId="208"/>
          <ac:picMkLst>
            <pc:docMk/>
            <pc:sldMk cId="1219894768" sldId="2147480549"/>
            <ac:picMk id="5" creationId="{323CD628-271A-742E-5C7A-3165C83522A3}"/>
          </ac:picMkLst>
        </pc:picChg>
        <pc:picChg chg="del">
          <ac:chgData name="Yoel Kortick" userId="167978f5-7f40-4909-85d5-d4149554ad4e" providerId="ADAL" clId="{09164361-2D5B-469E-8F7E-269D4D481B30}" dt="2024-04-10T06:37:59.705" v="2346" actId="478"/>
          <ac:picMkLst>
            <pc:docMk/>
            <pc:sldMk cId="1219894768" sldId="2147480549"/>
            <ac:picMk id="11" creationId="{498DD922-2EF9-27F7-C5FF-3849759AC3B7}"/>
          </ac:picMkLst>
        </pc:picChg>
        <pc:cxnChg chg="del">
          <ac:chgData name="Yoel Kortick" userId="167978f5-7f40-4909-85d5-d4149554ad4e" providerId="ADAL" clId="{09164361-2D5B-469E-8F7E-269D4D481B30}" dt="2024-04-10T06:38:00.556" v="2347" actId="478"/>
          <ac:cxnSpMkLst>
            <pc:docMk/>
            <pc:sldMk cId="1219894768" sldId="2147480549"/>
            <ac:cxnSpMk id="17" creationId="{2EEEF132-F982-642F-D6AB-7C3F921AF3F7}"/>
          </ac:cxnSpMkLst>
        </pc:cxnChg>
      </pc:sldChg>
      <pc:sldChg chg="modSp add mod">
        <pc:chgData name="Yoel Kortick" userId="167978f5-7f40-4909-85d5-d4149554ad4e" providerId="ADAL" clId="{09164361-2D5B-469E-8F7E-269D4D481B30}" dt="2024-04-10T06:43:54.530" v="2377" actId="20577"/>
        <pc:sldMkLst>
          <pc:docMk/>
          <pc:sldMk cId="1016379178" sldId="2147480550"/>
        </pc:sldMkLst>
        <pc:spChg chg="mod">
          <ac:chgData name="Yoel Kortick" userId="167978f5-7f40-4909-85d5-d4149554ad4e" providerId="ADAL" clId="{09164361-2D5B-469E-8F7E-269D4D481B30}" dt="2024-04-10T06:43:54.530" v="2377" actId="20577"/>
          <ac:spMkLst>
            <pc:docMk/>
            <pc:sldMk cId="1016379178" sldId="2147480550"/>
            <ac:spMk id="5" creationId="{E4389587-A614-5235-AE41-3E1BB1D269DE}"/>
          </ac:spMkLst>
        </pc:spChg>
      </pc:sldChg>
      <pc:sldChg chg="modSp add mod">
        <pc:chgData name="Yoel Kortick" userId="167978f5-7f40-4909-85d5-d4149554ad4e" providerId="ADAL" clId="{09164361-2D5B-469E-8F7E-269D4D481B30}" dt="2024-04-10T06:46:27.103" v="2402"/>
        <pc:sldMkLst>
          <pc:docMk/>
          <pc:sldMk cId="3660324803" sldId="2147480551"/>
        </pc:sldMkLst>
        <pc:spChg chg="mod">
          <ac:chgData name="Yoel Kortick" userId="167978f5-7f40-4909-85d5-d4149554ad4e" providerId="ADAL" clId="{09164361-2D5B-469E-8F7E-269D4D481B30}" dt="2024-04-10T06:45:02.485" v="2396" actId="20577"/>
          <ac:spMkLst>
            <pc:docMk/>
            <pc:sldMk cId="3660324803" sldId="2147480551"/>
            <ac:spMk id="4" creationId="{D8D6C38F-F3E3-A4E4-036F-C06048A5CFF4}"/>
          </ac:spMkLst>
        </pc:spChg>
        <pc:spChg chg="mod">
          <ac:chgData name="Yoel Kortick" userId="167978f5-7f40-4909-85d5-d4149554ad4e" providerId="ADAL" clId="{09164361-2D5B-469E-8F7E-269D4D481B30}" dt="2024-04-10T06:46:27.103" v="2402"/>
          <ac:spMkLst>
            <pc:docMk/>
            <pc:sldMk cId="3660324803" sldId="2147480551"/>
            <ac:spMk id="6" creationId="{339D6826-E148-2880-4FE1-B8A5DC3BA033}"/>
          </ac:spMkLst>
        </pc:spChg>
      </pc:sldChg>
      <pc:sldChg chg="addSp delSp modSp add mod">
        <pc:chgData name="Yoel Kortick" userId="167978f5-7f40-4909-85d5-d4149554ad4e" providerId="ADAL" clId="{09164361-2D5B-469E-8F7E-269D4D481B30}" dt="2024-04-10T06:50:31.153" v="2428" actId="1076"/>
        <pc:sldMkLst>
          <pc:docMk/>
          <pc:sldMk cId="154592895" sldId="2147480552"/>
        </pc:sldMkLst>
        <pc:spChg chg="mod">
          <ac:chgData name="Yoel Kortick" userId="167978f5-7f40-4909-85d5-d4149554ad4e" providerId="ADAL" clId="{09164361-2D5B-469E-8F7E-269D4D481B30}" dt="2024-04-10T06:48:41.165" v="2406"/>
          <ac:spMkLst>
            <pc:docMk/>
            <pc:sldMk cId="154592895" sldId="2147480552"/>
            <ac:spMk id="4" creationId="{2EC78363-DDCD-674F-F9B3-83C2BACC5010}"/>
          </ac:spMkLst>
        </pc:spChg>
        <pc:spChg chg="mod">
          <ac:chgData name="Yoel Kortick" userId="167978f5-7f40-4909-85d5-d4149554ad4e" providerId="ADAL" clId="{09164361-2D5B-469E-8F7E-269D4D481B30}" dt="2024-04-10T06:49:16.814" v="2411" actId="20577"/>
          <ac:spMkLst>
            <pc:docMk/>
            <pc:sldMk cId="154592895" sldId="2147480552"/>
            <ac:spMk id="6" creationId="{AEAA10E5-4C19-7A9B-A0CB-4ABA362C9C8C}"/>
          </ac:spMkLst>
        </pc:spChg>
        <pc:spChg chg="mod">
          <ac:chgData name="Yoel Kortick" userId="167978f5-7f40-4909-85d5-d4149554ad4e" providerId="ADAL" clId="{09164361-2D5B-469E-8F7E-269D4D481B30}" dt="2024-04-10T06:50:31.153" v="2428" actId="1076"/>
          <ac:spMkLst>
            <pc:docMk/>
            <pc:sldMk cId="154592895" sldId="2147480552"/>
            <ac:spMk id="8" creationId="{E1D7BCFB-C528-3762-3890-CC7B413D754A}"/>
          </ac:spMkLst>
        </pc:spChg>
        <pc:picChg chg="add mod ord">
          <ac:chgData name="Yoel Kortick" userId="167978f5-7f40-4909-85d5-d4149554ad4e" providerId="ADAL" clId="{09164361-2D5B-469E-8F7E-269D4D481B30}" dt="2024-04-10T06:50:27.134" v="2427" actId="167"/>
          <ac:picMkLst>
            <pc:docMk/>
            <pc:sldMk cId="154592895" sldId="2147480552"/>
            <ac:picMk id="5" creationId="{C41C39C6-D4C0-0E0E-121B-B8DEFDFC36CC}"/>
          </ac:picMkLst>
        </pc:picChg>
        <pc:picChg chg="del">
          <ac:chgData name="Yoel Kortick" userId="167978f5-7f40-4909-85d5-d4149554ad4e" providerId="ADAL" clId="{09164361-2D5B-469E-8F7E-269D4D481B30}" dt="2024-04-10T06:50:19.873" v="2412" actId="478"/>
          <ac:picMkLst>
            <pc:docMk/>
            <pc:sldMk cId="154592895" sldId="2147480552"/>
            <ac:picMk id="10" creationId="{3A7F90FB-DF1D-AB05-94E1-B82A5B23B4A1}"/>
          </ac:picMkLst>
        </pc:picChg>
      </pc:sldChg>
      <pc:sldChg chg="modSp add mod">
        <pc:chgData name="Yoel Kortick" userId="167978f5-7f40-4909-85d5-d4149554ad4e" providerId="ADAL" clId="{09164361-2D5B-469E-8F7E-269D4D481B30}" dt="2024-04-10T06:48:44.117" v="2407"/>
        <pc:sldMkLst>
          <pc:docMk/>
          <pc:sldMk cId="745314598" sldId="2147480553"/>
        </pc:sldMkLst>
        <pc:spChg chg="mod">
          <ac:chgData name="Yoel Kortick" userId="167978f5-7f40-4909-85d5-d4149554ad4e" providerId="ADAL" clId="{09164361-2D5B-469E-8F7E-269D4D481B30}" dt="2024-04-10T06:48:44.117" v="2407"/>
          <ac:spMkLst>
            <pc:docMk/>
            <pc:sldMk cId="745314598" sldId="2147480553"/>
            <ac:spMk id="4" creationId="{C8B3329D-05C0-D804-0CA7-662B1D2080FA}"/>
          </ac:spMkLst>
        </pc:spChg>
      </pc:sldChg>
      <pc:sldChg chg="modSp add mod">
        <pc:chgData name="Yoel Kortick" userId="167978f5-7f40-4909-85d5-d4149554ad4e" providerId="ADAL" clId="{09164361-2D5B-469E-8F7E-269D4D481B30}" dt="2024-04-10T06:48:38.975" v="2405"/>
        <pc:sldMkLst>
          <pc:docMk/>
          <pc:sldMk cId="3715816213" sldId="2147480554"/>
        </pc:sldMkLst>
        <pc:spChg chg="mod">
          <ac:chgData name="Yoel Kortick" userId="167978f5-7f40-4909-85d5-d4149554ad4e" providerId="ADAL" clId="{09164361-2D5B-469E-8F7E-269D4D481B30}" dt="2024-04-10T06:48:38.975" v="2405"/>
          <ac:spMkLst>
            <pc:docMk/>
            <pc:sldMk cId="3715816213" sldId="2147480554"/>
            <ac:spMk id="4" creationId="{723F43FA-5AD0-DC84-B6BE-6848AF92DBDD}"/>
          </ac:spMkLst>
        </pc:spChg>
      </pc:sldChg>
      <pc:sldChg chg="addSp delSp modSp add mod">
        <pc:chgData name="Yoel Kortick" userId="167978f5-7f40-4909-85d5-d4149554ad4e" providerId="ADAL" clId="{09164361-2D5B-469E-8F7E-269D4D481B30}" dt="2024-04-10T06:55:29.938" v="2473" actId="14100"/>
        <pc:sldMkLst>
          <pc:docMk/>
          <pc:sldMk cId="1169054441" sldId="2147480555"/>
        </pc:sldMkLst>
        <pc:spChg chg="mod">
          <ac:chgData name="Yoel Kortick" userId="167978f5-7f40-4909-85d5-d4149554ad4e" providerId="ADAL" clId="{09164361-2D5B-469E-8F7E-269D4D481B30}" dt="2024-04-10T06:51:39.190" v="2432"/>
          <ac:spMkLst>
            <pc:docMk/>
            <pc:sldMk cId="1169054441" sldId="2147480555"/>
            <ac:spMk id="6" creationId="{DBBD3352-46AC-9728-77F0-DDFB3EE4A112}"/>
          </ac:spMkLst>
        </pc:spChg>
        <pc:spChg chg="add mod">
          <ac:chgData name="Yoel Kortick" userId="167978f5-7f40-4909-85d5-d4149554ad4e" providerId="ADAL" clId="{09164361-2D5B-469E-8F7E-269D4D481B30}" dt="2024-04-10T06:55:22.391" v="2470" actId="1036"/>
          <ac:spMkLst>
            <pc:docMk/>
            <pc:sldMk cId="1169054441" sldId="2147480555"/>
            <ac:spMk id="8" creationId="{E78B5FA0-0258-6F88-9724-61DA0D21A48F}"/>
          </ac:spMkLst>
        </pc:spChg>
        <pc:spChg chg="del">
          <ac:chgData name="Yoel Kortick" userId="167978f5-7f40-4909-85d5-d4149554ad4e" providerId="ADAL" clId="{09164361-2D5B-469E-8F7E-269D4D481B30}" dt="2024-04-10T06:52:11.408" v="2434" actId="478"/>
          <ac:spMkLst>
            <pc:docMk/>
            <pc:sldMk cId="1169054441" sldId="2147480555"/>
            <ac:spMk id="9" creationId="{108B0502-1F08-610B-9CD4-64FDEB5BA512}"/>
          </ac:spMkLst>
        </pc:spChg>
        <pc:spChg chg="add mod">
          <ac:chgData name="Yoel Kortick" userId="167978f5-7f40-4909-85d5-d4149554ad4e" providerId="ADAL" clId="{09164361-2D5B-469E-8F7E-269D4D481B30}" dt="2024-04-10T06:55:22.391" v="2470" actId="1036"/>
          <ac:spMkLst>
            <pc:docMk/>
            <pc:sldMk cId="1169054441" sldId="2147480555"/>
            <ac:spMk id="10" creationId="{630533BA-29E5-3C01-8CB4-B0097B62488C}"/>
          </ac:spMkLst>
        </pc:spChg>
        <pc:spChg chg="add mod">
          <ac:chgData name="Yoel Kortick" userId="167978f5-7f40-4909-85d5-d4149554ad4e" providerId="ADAL" clId="{09164361-2D5B-469E-8F7E-269D4D481B30}" dt="2024-04-10T06:55:26.333" v="2471" actId="1076"/>
          <ac:spMkLst>
            <pc:docMk/>
            <pc:sldMk cId="1169054441" sldId="2147480555"/>
            <ac:spMk id="12" creationId="{71006D0C-3E9C-5A27-6239-BCB8A288CFBA}"/>
          </ac:spMkLst>
        </pc:spChg>
        <pc:spChg chg="add mod">
          <ac:chgData name="Yoel Kortick" userId="167978f5-7f40-4909-85d5-d4149554ad4e" providerId="ADAL" clId="{09164361-2D5B-469E-8F7E-269D4D481B30}" dt="2024-04-10T06:52:45.549" v="2441"/>
          <ac:spMkLst>
            <pc:docMk/>
            <pc:sldMk cId="1169054441" sldId="2147480555"/>
            <ac:spMk id="13" creationId="{2D8D8EC7-476C-ABFE-6FE5-6A64A9F43543}"/>
          </ac:spMkLst>
        </pc:spChg>
        <pc:spChg chg="add mod">
          <ac:chgData name="Yoel Kortick" userId="167978f5-7f40-4909-85d5-d4149554ad4e" providerId="ADAL" clId="{09164361-2D5B-469E-8F7E-269D4D481B30}" dt="2024-04-10T06:52:53.418" v="2442" actId="14100"/>
          <ac:spMkLst>
            <pc:docMk/>
            <pc:sldMk cId="1169054441" sldId="2147480555"/>
            <ac:spMk id="15" creationId="{477CC172-AF81-22C1-B335-27C4282A41F0}"/>
          </ac:spMkLst>
        </pc:spChg>
        <pc:spChg chg="add mod">
          <ac:chgData name="Yoel Kortick" userId="167978f5-7f40-4909-85d5-d4149554ad4e" providerId="ADAL" clId="{09164361-2D5B-469E-8F7E-269D4D481B30}" dt="2024-04-10T06:53:02.011" v="2444"/>
          <ac:spMkLst>
            <pc:docMk/>
            <pc:sldMk cId="1169054441" sldId="2147480555"/>
            <ac:spMk id="16" creationId="{B5C1E20B-5CF9-FC6A-D23A-536BA2B0D337}"/>
          </ac:spMkLst>
        </pc:spChg>
        <pc:picChg chg="del">
          <ac:chgData name="Yoel Kortick" userId="167978f5-7f40-4909-85d5-d4149554ad4e" providerId="ADAL" clId="{09164361-2D5B-469E-8F7E-269D4D481B30}" dt="2024-04-10T06:52:09.257" v="2433" actId="478"/>
          <ac:picMkLst>
            <pc:docMk/>
            <pc:sldMk cId="1169054441" sldId="2147480555"/>
            <ac:picMk id="5" creationId="{E3752CB1-AA04-7783-5241-0BF53F15A446}"/>
          </ac:picMkLst>
        </pc:picChg>
        <pc:picChg chg="add mod">
          <ac:chgData name="Yoel Kortick" userId="167978f5-7f40-4909-85d5-d4149554ad4e" providerId="ADAL" clId="{09164361-2D5B-469E-8F7E-269D4D481B30}" dt="2024-04-10T06:52:44.066" v="2440" actId="208"/>
          <ac:picMkLst>
            <pc:docMk/>
            <pc:sldMk cId="1169054441" sldId="2147480555"/>
            <ac:picMk id="7" creationId="{C2702193-C5C7-82C1-796A-CC8930ABBA5E}"/>
          </ac:picMkLst>
        </pc:picChg>
        <pc:cxnChg chg="add mod">
          <ac:chgData name="Yoel Kortick" userId="167978f5-7f40-4909-85d5-d4149554ad4e" providerId="ADAL" clId="{09164361-2D5B-469E-8F7E-269D4D481B30}" dt="2024-04-10T06:55:22.391" v="2470" actId="1036"/>
          <ac:cxnSpMkLst>
            <pc:docMk/>
            <pc:sldMk cId="1169054441" sldId="2147480555"/>
            <ac:cxnSpMk id="11" creationId="{246CE47C-0130-6DA7-CA4B-A98E56579881}"/>
          </ac:cxnSpMkLst>
        </pc:cxnChg>
        <pc:cxnChg chg="add mod">
          <ac:chgData name="Yoel Kortick" userId="167978f5-7f40-4909-85d5-d4149554ad4e" providerId="ADAL" clId="{09164361-2D5B-469E-8F7E-269D4D481B30}" dt="2024-04-10T06:55:29.938" v="2473" actId="14100"/>
          <ac:cxnSpMkLst>
            <pc:docMk/>
            <pc:sldMk cId="1169054441" sldId="2147480555"/>
            <ac:cxnSpMk id="14" creationId="{0E527D61-CD48-FE9D-2F24-1C44900D1FBA}"/>
          </ac:cxnSpMkLst>
        </pc:cxnChg>
        <pc:cxnChg chg="add mod">
          <ac:chgData name="Yoel Kortick" userId="167978f5-7f40-4909-85d5-d4149554ad4e" providerId="ADAL" clId="{09164361-2D5B-469E-8F7E-269D4D481B30}" dt="2024-04-10T06:52:45.549" v="2441"/>
          <ac:cxnSpMkLst>
            <pc:docMk/>
            <pc:sldMk cId="1169054441" sldId="2147480555"/>
            <ac:cxnSpMk id="17" creationId="{0FD7BD70-8521-2176-E362-4F4ACD1E044E}"/>
          </ac:cxnSpMkLst>
        </pc:cxnChg>
      </pc:sldChg>
      <pc:sldChg chg="addSp delSp modSp add mod">
        <pc:chgData name="Yoel Kortick" userId="167978f5-7f40-4909-85d5-d4149554ad4e" providerId="ADAL" clId="{09164361-2D5B-469E-8F7E-269D4D481B30}" dt="2024-04-10T06:56:53.152" v="2519" actId="11529"/>
        <pc:sldMkLst>
          <pc:docMk/>
          <pc:sldMk cId="1201782387" sldId="2147480556"/>
        </pc:sldMkLst>
        <pc:spChg chg="mod">
          <ac:chgData name="Yoel Kortick" userId="167978f5-7f40-4909-85d5-d4149554ad4e" providerId="ADAL" clId="{09164361-2D5B-469E-8F7E-269D4D481B30}" dt="2024-04-10T06:55:57.282" v="2477"/>
          <ac:spMkLst>
            <pc:docMk/>
            <pc:sldMk cId="1201782387" sldId="2147480556"/>
            <ac:spMk id="6" creationId="{472F3FCD-0560-5F43-3821-654CF508011B}"/>
          </ac:spMkLst>
        </pc:spChg>
        <pc:spChg chg="del">
          <ac:chgData name="Yoel Kortick" userId="167978f5-7f40-4909-85d5-d4149554ad4e" providerId="ADAL" clId="{09164361-2D5B-469E-8F7E-269D4D481B30}" dt="2024-04-10T06:56:06.031" v="2479" actId="478"/>
          <ac:spMkLst>
            <pc:docMk/>
            <pc:sldMk cId="1201782387" sldId="2147480556"/>
            <ac:spMk id="8" creationId="{DFE983C0-42A3-5D29-803C-96E51E310973}"/>
          </ac:spMkLst>
        </pc:spChg>
        <pc:spChg chg="del">
          <ac:chgData name="Yoel Kortick" userId="167978f5-7f40-4909-85d5-d4149554ad4e" providerId="ADAL" clId="{09164361-2D5B-469E-8F7E-269D4D481B30}" dt="2024-04-10T06:56:06.031" v="2479" actId="478"/>
          <ac:spMkLst>
            <pc:docMk/>
            <pc:sldMk cId="1201782387" sldId="2147480556"/>
            <ac:spMk id="10" creationId="{F8ECCDE2-4DBE-3EC0-BBFC-98BCADD67548}"/>
          </ac:spMkLst>
        </pc:spChg>
        <pc:spChg chg="mod">
          <ac:chgData name="Yoel Kortick" userId="167978f5-7f40-4909-85d5-d4149554ad4e" providerId="ADAL" clId="{09164361-2D5B-469E-8F7E-269D4D481B30}" dt="2024-04-10T06:56:40.911" v="2515" actId="14100"/>
          <ac:spMkLst>
            <pc:docMk/>
            <pc:sldMk cId="1201782387" sldId="2147480556"/>
            <ac:spMk id="12" creationId="{C7A6771A-0F9E-C557-9108-F8230FA932CD}"/>
          </ac:spMkLst>
        </pc:spChg>
        <pc:spChg chg="del">
          <ac:chgData name="Yoel Kortick" userId="167978f5-7f40-4909-85d5-d4149554ad4e" providerId="ADAL" clId="{09164361-2D5B-469E-8F7E-269D4D481B30}" dt="2024-04-10T06:56:46.137" v="2517" actId="478"/>
          <ac:spMkLst>
            <pc:docMk/>
            <pc:sldMk cId="1201782387" sldId="2147480556"/>
            <ac:spMk id="13" creationId="{62D50E3F-2BEF-9360-2764-205ED1DA41B5}"/>
          </ac:spMkLst>
        </pc:spChg>
        <pc:spChg chg="del">
          <ac:chgData name="Yoel Kortick" userId="167978f5-7f40-4909-85d5-d4149554ad4e" providerId="ADAL" clId="{09164361-2D5B-469E-8F7E-269D4D481B30}" dt="2024-04-10T06:56:06.031" v="2479" actId="478"/>
          <ac:spMkLst>
            <pc:docMk/>
            <pc:sldMk cId="1201782387" sldId="2147480556"/>
            <ac:spMk id="15" creationId="{7826702D-9B17-9BF7-C259-7500590CB211}"/>
          </ac:spMkLst>
        </pc:spChg>
        <pc:spChg chg="del">
          <ac:chgData name="Yoel Kortick" userId="167978f5-7f40-4909-85d5-d4149554ad4e" providerId="ADAL" clId="{09164361-2D5B-469E-8F7E-269D4D481B30}" dt="2024-04-10T06:56:08.551" v="2480" actId="478"/>
          <ac:spMkLst>
            <pc:docMk/>
            <pc:sldMk cId="1201782387" sldId="2147480556"/>
            <ac:spMk id="16" creationId="{8045F8FB-8C58-FBB1-A555-76D644EEA7AC}"/>
          </ac:spMkLst>
        </pc:spChg>
        <pc:picChg chg="add mod ord">
          <ac:chgData name="Yoel Kortick" userId="167978f5-7f40-4909-85d5-d4149554ad4e" providerId="ADAL" clId="{09164361-2D5B-469E-8F7E-269D4D481B30}" dt="2024-04-10T06:56:43.282" v="2516" actId="167"/>
          <ac:picMkLst>
            <pc:docMk/>
            <pc:sldMk cId="1201782387" sldId="2147480556"/>
            <ac:picMk id="5" creationId="{F812520B-ECB4-47A2-9207-56E2FF1F0CDD}"/>
          </ac:picMkLst>
        </pc:picChg>
        <pc:picChg chg="del">
          <ac:chgData name="Yoel Kortick" userId="167978f5-7f40-4909-85d5-d4149554ad4e" providerId="ADAL" clId="{09164361-2D5B-469E-8F7E-269D4D481B30}" dt="2024-04-10T06:56:00.029" v="2478" actId="478"/>
          <ac:picMkLst>
            <pc:docMk/>
            <pc:sldMk cId="1201782387" sldId="2147480556"/>
            <ac:picMk id="7" creationId="{9DE2FB2A-C279-7946-7346-6780B1DB9074}"/>
          </ac:picMkLst>
        </pc:picChg>
        <pc:cxnChg chg="del">
          <ac:chgData name="Yoel Kortick" userId="167978f5-7f40-4909-85d5-d4149554ad4e" providerId="ADAL" clId="{09164361-2D5B-469E-8F7E-269D4D481B30}" dt="2024-04-10T06:56:06.031" v="2479" actId="478"/>
          <ac:cxnSpMkLst>
            <pc:docMk/>
            <pc:sldMk cId="1201782387" sldId="2147480556"/>
            <ac:cxnSpMk id="11" creationId="{FD40B7B3-013E-1229-CE3F-252B7D57ABBF}"/>
          </ac:cxnSpMkLst>
        </pc:cxnChg>
        <pc:cxnChg chg="del mod">
          <ac:chgData name="Yoel Kortick" userId="167978f5-7f40-4909-85d5-d4149554ad4e" providerId="ADAL" clId="{09164361-2D5B-469E-8F7E-269D4D481B30}" dt="2024-04-10T06:56:47.007" v="2518" actId="478"/>
          <ac:cxnSpMkLst>
            <pc:docMk/>
            <pc:sldMk cId="1201782387" sldId="2147480556"/>
            <ac:cxnSpMk id="14" creationId="{BCE81911-CE1D-6D7C-33B4-3E3A46BC68C9}"/>
          </ac:cxnSpMkLst>
        </pc:cxnChg>
        <pc:cxnChg chg="del">
          <ac:chgData name="Yoel Kortick" userId="167978f5-7f40-4909-85d5-d4149554ad4e" providerId="ADAL" clId="{09164361-2D5B-469E-8F7E-269D4D481B30}" dt="2024-04-10T06:56:06.031" v="2479" actId="478"/>
          <ac:cxnSpMkLst>
            <pc:docMk/>
            <pc:sldMk cId="1201782387" sldId="2147480556"/>
            <ac:cxnSpMk id="17" creationId="{2FA6CB01-1A5C-0200-5854-2A70E7A1DC09}"/>
          </ac:cxnSpMkLst>
        </pc:cxnChg>
        <pc:cxnChg chg="add">
          <ac:chgData name="Yoel Kortick" userId="167978f5-7f40-4909-85d5-d4149554ad4e" providerId="ADAL" clId="{09164361-2D5B-469E-8F7E-269D4D481B30}" dt="2024-04-10T06:56:53.152" v="2519" actId="11529"/>
          <ac:cxnSpMkLst>
            <pc:docMk/>
            <pc:sldMk cId="1201782387" sldId="2147480556"/>
            <ac:cxnSpMk id="18" creationId="{07658327-D932-A002-BFBD-3E2B0B60474B}"/>
          </ac:cxnSpMkLst>
        </pc:cxnChg>
      </pc:sldChg>
      <pc:sldChg chg="addSp delSp modSp add mod">
        <pc:chgData name="Yoel Kortick" userId="167978f5-7f40-4909-85d5-d4149554ad4e" providerId="ADAL" clId="{09164361-2D5B-469E-8F7E-269D4D481B30}" dt="2024-04-10T06:58:12.796" v="2548" actId="478"/>
        <pc:sldMkLst>
          <pc:docMk/>
          <pc:sldMk cId="932842992" sldId="2147480557"/>
        </pc:sldMkLst>
        <pc:spChg chg="mod">
          <ac:chgData name="Yoel Kortick" userId="167978f5-7f40-4909-85d5-d4149554ad4e" providerId="ADAL" clId="{09164361-2D5B-469E-8F7E-269D4D481B30}" dt="2024-04-10T06:57:16.109" v="2524" actId="404"/>
          <ac:spMkLst>
            <pc:docMk/>
            <pc:sldMk cId="932842992" sldId="2147480557"/>
            <ac:spMk id="6" creationId="{3E3CDADD-C3E8-DC1F-78B4-B9C7E4DB72D2}"/>
          </ac:spMkLst>
        </pc:spChg>
        <pc:spChg chg="mod">
          <ac:chgData name="Yoel Kortick" userId="167978f5-7f40-4909-85d5-d4149554ad4e" providerId="ADAL" clId="{09164361-2D5B-469E-8F7E-269D4D481B30}" dt="2024-04-10T06:58:07.902" v="2546" actId="1035"/>
          <ac:spMkLst>
            <pc:docMk/>
            <pc:sldMk cId="932842992" sldId="2147480557"/>
            <ac:spMk id="12" creationId="{B2FF5FD2-E15A-2AAB-0514-454FC98513E3}"/>
          </ac:spMkLst>
        </pc:spChg>
        <pc:picChg chg="del">
          <ac:chgData name="Yoel Kortick" userId="167978f5-7f40-4909-85d5-d4149554ad4e" providerId="ADAL" clId="{09164361-2D5B-469E-8F7E-269D4D481B30}" dt="2024-04-10T06:57:54.434" v="2525" actId="478"/>
          <ac:picMkLst>
            <pc:docMk/>
            <pc:sldMk cId="932842992" sldId="2147480557"/>
            <ac:picMk id="5" creationId="{DCCC6AEA-6D74-347D-654A-67CCDE547E5C}"/>
          </ac:picMkLst>
        </pc:picChg>
        <pc:picChg chg="add mod ord">
          <ac:chgData name="Yoel Kortick" userId="167978f5-7f40-4909-85d5-d4149554ad4e" providerId="ADAL" clId="{09164361-2D5B-469E-8F7E-269D4D481B30}" dt="2024-04-10T06:58:10.320" v="2547" actId="167"/>
          <ac:picMkLst>
            <pc:docMk/>
            <pc:sldMk cId="932842992" sldId="2147480557"/>
            <ac:picMk id="7" creationId="{D30F265B-2E1D-D727-7F4D-6F96CDD04E03}"/>
          </ac:picMkLst>
        </pc:picChg>
        <pc:cxnChg chg="del">
          <ac:chgData name="Yoel Kortick" userId="167978f5-7f40-4909-85d5-d4149554ad4e" providerId="ADAL" clId="{09164361-2D5B-469E-8F7E-269D4D481B30}" dt="2024-04-10T06:58:12.796" v="2548" actId="478"/>
          <ac:cxnSpMkLst>
            <pc:docMk/>
            <pc:sldMk cId="932842992" sldId="2147480557"/>
            <ac:cxnSpMk id="18" creationId="{1C2E61A9-08FB-B97E-77B7-1A11E4B50499}"/>
          </ac:cxnSpMkLst>
        </pc:cxnChg>
      </pc:sldChg>
      <pc:sldChg chg="addSp delSp modSp add mod">
        <pc:chgData name="Yoel Kortick" userId="167978f5-7f40-4909-85d5-d4149554ad4e" providerId="ADAL" clId="{09164361-2D5B-469E-8F7E-269D4D481B30}" dt="2024-04-10T06:59:02.446" v="2558" actId="208"/>
        <pc:sldMkLst>
          <pc:docMk/>
          <pc:sldMk cId="1635381117" sldId="2147480558"/>
        </pc:sldMkLst>
        <pc:spChg chg="mod">
          <ac:chgData name="Yoel Kortick" userId="167978f5-7f40-4909-85d5-d4149554ad4e" providerId="ADAL" clId="{09164361-2D5B-469E-8F7E-269D4D481B30}" dt="2024-04-10T06:58:35.365" v="2552"/>
          <ac:spMkLst>
            <pc:docMk/>
            <pc:sldMk cId="1635381117" sldId="2147480558"/>
            <ac:spMk id="6" creationId="{00545647-1CBF-C4A5-D9DC-79FBB3201E75}"/>
          </ac:spMkLst>
        </pc:spChg>
        <pc:spChg chg="mod">
          <ac:chgData name="Yoel Kortick" userId="167978f5-7f40-4909-85d5-d4149554ad4e" providerId="ADAL" clId="{09164361-2D5B-469E-8F7E-269D4D481B30}" dt="2024-04-10T06:59:00.273" v="2557" actId="14100"/>
          <ac:spMkLst>
            <pc:docMk/>
            <pc:sldMk cId="1635381117" sldId="2147480558"/>
            <ac:spMk id="12" creationId="{A1002156-5166-6EB9-D5D2-50F8AC91FAE0}"/>
          </ac:spMkLst>
        </pc:spChg>
        <pc:picChg chg="add mod ord">
          <ac:chgData name="Yoel Kortick" userId="167978f5-7f40-4909-85d5-d4149554ad4e" providerId="ADAL" clId="{09164361-2D5B-469E-8F7E-269D4D481B30}" dt="2024-04-10T06:59:02.446" v="2558" actId="208"/>
          <ac:picMkLst>
            <pc:docMk/>
            <pc:sldMk cId="1635381117" sldId="2147480558"/>
            <ac:picMk id="5" creationId="{2EED9D6B-02F7-92F3-33EE-DB7E5733A0C6}"/>
          </ac:picMkLst>
        </pc:picChg>
        <pc:picChg chg="del">
          <ac:chgData name="Yoel Kortick" userId="167978f5-7f40-4909-85d5-d4149554ad4e" providerId="ADAL" clId="{09164361-2D5B-469E-8F7E-269D4D481B30}" dt="2024-04-10T06:58:50.612" v="2553" actId="478"/>
          <ac:picMkLst>
            <pc:docMk/>
            <pc:sldMk cId="1635381117" sldId="2147480558"/>
            <ac:picMk id="7" creationId="{77B8DADF-4EE1-40E7-2DCE-9A34F97BFD3D}"/>
          </ac:picMkLst>
        </pc:picChg>
      </pc:sldChg>
      <pc:sldChg chg="addSp delSp modSp add mod">
        <pc:chgData name="Yoel Kortick" userId="167978f5-7f40-4909-85d5-d4149554ad4e" providerId="ADAL" clId="{09164361-2D5B-469E-8F7E-269D4D481B30}" dt="2024-04-10T07:00:45.953" v="2623" actId="1076"/>
        <pc:sldMkLst>
          <pc:docMk/>
          <pc:sldMk cId="4267725273" sldId="2147480559"/>
        </pc:sldMkLst>
        <pc:spChg chg="add mod">
          <ac:chgData name="Yoel Kortick" userId="167978f5-7f40-4909-85d5-d4149554ad4e" providerId="ADAL" clId="{09164361-2D5B-469E-8F7E-269D4D481B30}" dt="2024-04-10T07:00:45.953" v="2623" actId="1076"/>
          <ac:spMkLst>
            <pc:docMk/>
            <pc:sldMk cId="4267725273" sldId="2147480559"/>
            <ac:spMk id="2" creationId="{3F4BE6FB-821F-411B-310E-1CEFFB3F305A}"/>
          </ac:spMkLst>
        </pc:spChg>
        <pc:spChg chg="mod">
          <ac:chgData name="Yoel Kortick" userId="167978f5-7f40-4909-85d5-d4149554ad4e" providerId="ADAL" clId="{09164361-2D5B-469E-8F7E-269D4D481B30}" dt="2024-04-10T06:59:30.624" v="2562"/>
          <ac:spMkLst>
            <pc:docMk/>
            <pc:sldMk cId="4267725273" sldId="2147480559"/>
            <ac:spMk id="6" creationId="{8D7C5DE2-3C6D-E354-5BA6-DA86B18091A3}"/>
          </ac:spMkLst>
        </pc:spChg>
        <pc:spChg chg="add del mod">
          <ac:chgData name="Yoel Kortick" userId="167978f5-7f40-4909-85d5-d4149554ad4e" providerId="ADAL" clId="{09164361-2D5B-469E-8F7E-269D4D481B30}" dt="2024-04-10T07:00:36.824" v="2621" actId="1036"/>
          <ac:spMkLst>
            <pc:docMk/>
            <pc:sldMk cId="4267725273" sldId="2147480559"/>
            <ac:spMk id="12" creationId="{3EAF3DD4-B126-746D-C88D-66A4C40339FD}"/>
          </ac:spMkLst>
        </pc:spChg>
        <pc:picChg chg="del">
          <ac:chgData name="Yoel Kortick" userId="167978f5-7f40-4909-85d5-d4149554ad4e" providerId="ADAL" clId="{09164361-2D5B-469E-8F7E-269D4D481B30}" dt="2024-04-10T07:00:01.652" v="2604" actId="478"/>
          <ac:picMkLst>
            <pc:docMk/>
            <pc:sldMk cId="4267725273" sldId="2147480559"/>
            <ac:picMk id="5" creationId="{DB5B224D-ADE6-AA7E-320E-85A177566F2F}"/>
          </ac:picMkLst>
        </pc:picChg>
        <pc:picChg chg="add mod ord">
          <ac:chgData name="Yoel Kortick" userId="167978f5-7f40-4909-85d5-d4149554ad4e" providerId="ADAL" clId="{09164361-2D5B-469E-8F7E-269D4D481B30}" dt="2024-04-10T07:00:40.127" v="2622" actId="167"/>
          <ac:picMkLst>
            <pc:docMk/>
            <pc:sldMk cId="4267725273" sldId="2147480559"/>
            <ac:picMk id="9" creationId="{062C7C53-D9C0-7D48-4836-C62B0D846629}"/>
          </ac:picMkLst>
        </pc:picChg>
        <pc:cxnChg chg="add mod">
          <ac:chgData name="Yoel Kortick" userId="167978f5-7f40-4909-85d5-d4149554ad4e" providerId="ADAL" clId="{09164361-2D5B-469E-8F7E-269D4D481B30}" dt="2024-04-10T07:00:45.953" v="2623" actId="1076"/>
          <ac:cxnSpMkLst>
            <pc:docMk/>
            <pc:sldMk cId="4267725273" sldId="2147480559"/>
            <ac:cxnSpMk id="7" creationId="{D9703FC6-2466-69EA-6BF8-8A6ED6B5B150}"/>
          </ac:cxnSpMkLst>
        </pc:cxnChg>
      </pc:sldChg>
      <pc:sldChg chg="addSp delSp modSp add mod">
        <pc:chgData name="Yoel Kortick" userId="167978f5-7f40-4909-85d5-d4149554ad4e" providerId="ADAL" clId="{09164361-2D5B-469E-8F7E-269D4D481B30}" dt="2024-04-10T07:03:47.803" v="2721" actId="208"/>
        <pc:sldMkLst>
          <pc:docMk/>
          <pc:sldMk cId="2271722886" sldId="2147480560"/>
        </pc:sldMkLst>
        <pc:spChg chg="del">
          <ac:chgData name="Yoel Kortick" userId="167978f5-7f40-4909-85d5-d4149554ad4e" providerId="ADAL" clId="{09164361-2D5B-469E-8F7E-269D4D481B30}" dt="2024-04-10T07:01:22.656" v="2629" actId="478"/>
          <ac:spMkLst>
            <pc:docMk/>
            <pc:sldMk cId="2271722886" sldId="2147480560"/>
            <ac:spMk id="2" creationId="{DCE2E59C-9E3D-6F80-DEC0-129998CA3D04}"/>
          </ac:spMkLst>
        </pc:spChg>
        <pc:spChg chg="mod">
          <ac:chgData name="Yoel Kortick" userId="167978f5-7f40-4909-85d5-d4149554ad4e" providerId="ADAL" clId="{09164361-2D5B-469E-8F7E-269D4D481B30}" dt="2024-04-10T07:03:32.298" v="2720" actId="20577"/>
          <ac:spMkLst>
            <pc:docMk/>
            <pc:sldMk cId="2271722886" sldId="2147480560"/>
            <ac:spMk id="6" creationId="{828D5D22-5F22-A5FF-A2C6-62B5E079A421}"/>
          </ac:spMkLst>
        </pc:spChg>
        <pc:spChg chg="del">
          <ac:chgData name="Yoel Kortick" userId="167978f5-7f40-4909-85d5-d4149554ad4e" providerId="ADAL" clId="{09164361-2D5B-469E-8F7E-269D4D481B30}" dt="2024-04-10T07:01:56.680" v="2631" actId="478"/>
          <ac:spMkLst>
            <pc:docMk/>
            <pc:sldMk cId="2271722886" sldId="2147480560"/>
            <ac:spMk id="12" creationId="{73C3621A-DB48-50B3-D76B-275921700EC5}"/>
          </ac:spMkLst>
        </pc:spChg>
        <pc:picChg chg="add mod">
          <ac:chgData name="Yoel Kortick" userId="167978f5-7f40-4909-85d5-d4149554ad4e" providerId="ADAL" clId="{09164361-2D5B-469E-8F7E-269D4D481B30}" dt="2024-04-10T07:03:47.803" v="2721" actId="208"/>
          <ac:picMkLst>
            <pc:docMk/>
            <pc:sldMk cId="2271722886" sldId="2147480560"/>
            <ac:picMk id="8" creationId="{5DBC580A-59E1-BBA6-64DE-C82AB8C21E7E}"/>
          </ac:picMkLst>
        </pc:picChg>
        <pc:picChg chg="del">
          <ac:chgData name="Yoel Kortick" userId="167978f5-7f40-4909-85d5-d4149554ad4e" providerId="ADAL" clId="{09164361-2D5B-469E-8F7E-269D4D481B30}" dt="2024-04-10T07:01:21.154" v="2628" actId="478"/>
          <ac:picMkLst>
            <pc:docMk/>
            <pc:sldMk cId="2271722886" sldId="2147480560"/>
            <ac:picMk id="9" creationId="{1263B2C6-74BB-35A9-1EB0-44D3F762C7BD}"/>
          </ac:picMkLst>
        </pc:picChg>
        <pc:cxnChg chg="del">
          <ac:chgData name="Yoel Kortick" userId="167978f5-7f40-4909-85d5-d4149554ad4e" providerId="ADAL" clId="{09164361-2D5B-469E-8F7E-269D4D481B30}" dt="2024-04-10T07:01:23.394" v="2630" actId="478"/>
          <ac:cxnSpMkLst>
            <pc:docMk/>
            <pc:sldMk cId="2271722886" sldId="2147480560"/>
            <ac:cxnSpMk id="7" creationId="{1D23BF0B-D7F7-88E4-A3E3-B77DF625777A}"/>
          </ac:cxnSpMkLst>
        </pc:cxnChg>
      </pc:sldChg>
      <pc:sldChg chg="addSp delSp modSp add mod">
        <pc:chgData name="Yoel Kortick" userId="167978f5-7f40-4909-85d5-d4149554ad4e" providerId="ADAL" clId="{09164361-2D5B-469E-8F7E-269D4D481B30}" dt="2024-04-10T07:04:30.463" v="2732" actId="208"/>
        <pc:sldMkLst>
          <pc:docMk/>
          <pc:sldMk cId="736809612" sldId="2147480561"/>
        </pc:sldMkLst>
        <pc:spChg chg="mod">
          <ac:chgData name="Yoel Kortick" userId="167978f5-7f40-4909-85d5-d4149554ad4e" providerId="ADAL" clId="{09164361-2D5B-469E-8F7E-269D4D481B30}" dt="2024-04-10T07:04:07.490" v="2727" actId="20577"/>
          <ac:spMkLst>
            <pc:docMk/>
            <pc:sldMk cId="736809612" sldId="2147480561"/>
            <ac:spMk id="6" creationId="{700F44C0-EBB9-B50D-87D9-8E35DF76E80B}"/>
          </ac:spMkLst>
        </pc:spChg>
        <pc:picChg chg="add mod">
          <ac:chgData name="Yoel Kortick" userId="167978f5-7f40-4909-85d5-d4149554ad4e" providerId="ADAL" clId="{09164361-2D5B-469E-8F7E-269D4D481B30}" dt="2024-04-10T07:04:30.463" v="2732" actId="208"/>
          <ac:picMkLst>
            <pc:docMk/>
            <pc:sldMk cId="736809612" sldId="2147480561"/>
            <ac:picMk id="5" creationId="{718678D1-BFED-C196-119C-AB1BD3796C92}"/>
          </ac:picMkLst>
        </pc:picChg>
        <pc:picChg chg="del">
          <ac:chgData name="Yoel Kortick" userId="167978f5-7f40-4909-85d5-d4149554ad4e" providerId="ADAL" clId="{09164361-2D5B-469E-8F7E-269D4D481B30}" dt="2024-04-10T07:04:24.554" v="2728" actId="478"/>
          <ac:picMkLst>
            <pc:docMk/>
            <pc:sldMk cId="736809612" sldId="2147480561"/>
            <ac:picMk id="8" creationId="{C4E520CB-3367-1A25-2EA1-DDC019C50D48}"/>
          </ac:picMkLst>
        </pc:picChg>
      </pc:sldChg>
      <pc:sldChg chg="addSp delSp modSp add mod">
        <pc:chgData name="Yoel Kortick" userId="167978f5-7f40-4909-85d5-d4149554ad4e" providerId="ADAL" clId="{09164361-2D5B-469E-8F7E-269D4D481B30}" dt="2024-04-10T07:06:31.118" v="2823" actId="1038"/>
        <pc:sldMkLst>
          <pc:docMk/>
          <pc:sldMk cId="3783027369" sldId="2147480562"/>
        </pc:sldMkLst>
        <pc:spChg chg="mod">
          <ac:chgData name="Yoel Kortick" userId="167978f5-7f40-4909-85d5-d4149554ad4e" providerId="ADAL" clId="{09164361-2D5B-469E-8F7E-269D4D481B30}" dt="2024-04-10T07:05:21.197" v="2764" actId="20577"/>
          <ac:spMkLst>
            <pc:docMk/>
            <pc:sldMk cId="3783027369" sldId="2147480562"/>
            <ac:spMk id="6" creationId="{0F67FB74-8F08-EB2D-EC29-AC3B79A48013}"/>
          </ac:spMkLst>
        </pc:spChg>
        <pc:spChg chg="add mod">
          <ac:chgData name="Yoel Kortick" userId="167978f5-7f40-4909-85d5-d4149554ad4e" providerId="ADAL" clId="{09164361-2D5B-469E-8F7E-269D4D481B30}" dt="2024-04-10T07:06:09.585" v="2800" actId="14100"/>
          <ac:spMkLst>
            <pc:docMk/>
            <pc:sldMk cId="3783027369" sldId="2147480562"/>
            <ac:spMk id="7" creationId="{362C0BC5-0122-A1CF-3D11-F84ED16CA9EB}"/>
          </ac:spMkLst>
        </pc:spChg>
        <pc:spChg chg="add mod">
          <ac:chgData name="Yoel Kortick" userId="167978f5-7f40-4909-85d5-d4149554ad4e" providerId="ADAL" clId="{09164361-2D5B-469E-8F7E-269D4D481B30}" dt="2024-04-10T07:06:26.123" v="2810" actId="14100"/>
          <ac:spMkLst>
            <pc:docMk/>
            <pc:sldMk cId="3783027369" sldId="2147480562"/>
            <ac:spMk id="8" creationId="{5202C6F8-F9B4-E2BF-1481-86A7E8F804CF}"/>
          </ac:spMkLst>
        </pc:spChg>
        <pc:picChg chg="add mod">
          <ac:chgData name="Yoel Kortick" userId="167978f5-7f40-4909-85d5-d4149554ad4e" providerId="ADAL" clId="{09164361-2D5B-469E-8F7E-269D4D481B30}" dt="2024-04-10T07:05:25.253" v="2765" actId="1076"/>
          <ac:picMkLst>
            <pc:docMk/>
            <pc:sldMk cId="3783027369" sldId="2147480562"/>
            <ac:picMk id="2" creationId="{C85458D7-AA53-6E09-8F1B-C4F3B80C9577}"/>
          </ac:picMkLst>
        </pc:picChg>
        <pc:picChg chg="del">
          <ac:chgData name="Yoel Kortick" userId="167978f5-7f40-4909-85d5-d4149554ad4e" providerId="ADAL" clId="{09164361-2D5B-469E-8F7E-269D4D481B30}" dt="2024-04-10T07:05:13.354" v="2742" actId="478"/>
          <ac:picMkLst>
            <pc:docMk/>
            <pc:sldMk cId="3783027369" sldId="2147480562"/>
            <ac:picMk id="5" creationId="{B7F5122C-5D8E-7DDF-53D4-981B0F4B6FFA}"/>
          </ac:picMkLst>
        </pc:picChg>
        <pc:cxnChg chg="add mod">
          <ac:chgData name="Yoel Kortick" userId="167978f5-7f40-4909-85d5-d4149554ad4e" providerId="ADAL" clId="{09164361-2D5B-469E-8F7E-269D4D481B30}" dt="2024-04-10T07:06:31.118" v="2823" actId="1038"/>
          <ac:cxnSpMkLst>
            <pc:docMk/>
            <pc:sldMk cId="3783027369" sldId="2147480562"/>
            <ac:cxnSpMk id="9" creationId="{C6A5A579-3E19-5549-5017-5DE24CA5AE0F}"/>
          </ac:cxnSpMkLst>
        </pc:cxnChg>
        <pc:cxnChg chg="add mod">
          <ac:chgData name="Yoel Kortick" userId="167978f5-7f40-4909-85d5-d4149554ad4e" providerId="ADAL" clId="{09164361-2D5B-469E-8F7E-269D4D481B30}" dt="2024-04-10T07:05:55.444" v="2781" actId="1035"/>
          <ac:cxnSpMkLst>
            <pc:docMk/>
            <pc:sldMk cId="3783027369" sldId="2147480562"/>
            <ac:cxnSpMk id="10" creationId="{A305B2B6-EC86-96FA-D714-16EE0BBD87B9}"/>
          </ac:cxnSpMkLst>
        </pc:cxnChg>
      </pc:sldChg>
      <pc:sldChg chg="addSp delSp modSp add mod">
        <pc:chgData name="Yoel Kortick" userId="167978f5-7f40-4909-85d5-d4149554ad4e" providerId="ADAL" clId="{09164361-2D5B-469E-8F7E-269D4D481B30}" dt="2024-04-10T07:20:13.161" v="3205" actId="478"/>
        <pc:sldMkLst>
          <pc:docMk/>
          <pc:sldMk cId="2523928051" sldId="2147480563"/>
        </pc:sldMkLst>
        <pc:spChg chg="mod">
          <ac:chgData name="Yoel Kortick" userId="167978f5-7f40-4909-85d5-d4149554ad4e" providerId="ADAL" clId="{09164361-2D5B-469E-8F7E-269D4D481B30}" dt="2024-04-10T07:07:20.134" v="2830" actId="1076"/>
          <ac:spMkLst>
            <pc:docMk/>
            <pc:sldMk cId="2523928051" sldId="2147480563"/>
            <ac:spMk id="6" creationId="{ACCE9D48-D7D3-4501-5920-4D7B55CDE946}"/>
          </ac:spMkLst>
        </pc:spChg>
        <pc:spChg chg="del">
          <ac:chgData name="Yoel Kortick" userId="167978f5-7f40-4909-85d5-d4149554ad4e" providerId="ADAL" clId="{09164361-2D5B-469E-8F7E-269D4D481B30}" dt="2024-04-10T07:07:23.132" v="2831" actId="478"/>
          <ac:spMkLst>
            <pc:docMk/>
            <pc:sldMk cId="2523928051" sldId="2147480563"/>
            <ac:spMk id="7" creationId="{136BEF03-BBFE-A44C-EFFA-F7675B34EC38}"/>
          </ac:spMkLst>
        </pc:spChg>
        <pc:spChg chg="del">
          <ac:chgData name="Yoel Kortick" userId="167978f5-7f40-4909-85d5-d4149554ad4e" providerId="ADAL" clId="{09164361-2D5B-469E-8F7E-269D4D481B30}" dt="2024-04-10T07:07:23.132" v="2831" actId="478"/>
          <ac:spMkLst>
            <pc:docMk/>
            <pc:sldMk cId="2523928051" sldId="2147480563"/>
            <ac:spMk id="8" creationId="{CB04316A-68E1-451A-E5E1-8B1F7DD1320F}"/>
          </ac:spMkLst>
        </pc:spChg>
        <pc:spChg chg="add mod">
          <ac:chgData name="Yoel Kortick" userId="167978f5-7f40-4909-85d5-d4149554ad4e" providerId="ADAL" clId="{09164361-2D5B-469E-8F7E-269D4D481B30}" dt="2024-04-10T07:10:06.598" v="2878" actId="20577"/>
          <ac:spMkLst>
            <pc:docMk/>
            <pc:sldMk cId="2523928051" sldId="2147480563"/>
            <ac:spMk id="12" creationId="{AA9645D9-C80C-3FCD-D07A-DF202ED6F0B9}"/>
          </ac:spMkLst>
        </pc:spChg>
        <pc:spChg chg="add del mod">
          <ac:chgData name="Yoel Kortick" userId="167978f5-7f40-4909-85d5-d4149554ad4e" providerId="ADAL" clId="{09164361-2D5B-469E-8F7E-269D4D481B30}" dt="2024-04-10T07:20:11.359" v="3203" actId="478"/>
          <ac:spMkLst>
            <pc:docMk/>
            <pc:sldMk cId="2523928051" sldId="2147480563"/>
            <ac:spMk id="14" creationId="{3E252581-6E87-6573-C81C-3438A7CF49BD}"/>
          </ac:spMkLst>
        </pc:spChg>
        <pc:spChg chg="add del mod">
          <ac:chgData name="Yoel Kortick" userId="167978f5-7f40-4909-85d5-d4149554ad4e" providerId="ADAL" clId="{09164361-2D5B-469E-8F7E-269D4D481B30}" dt="2024-04-10T07:20:13.161" v="3205" actId="478"/>
          <ac:spMkLst>
            <pc:docMk/>
            <pc:sldMk cId="2523928051" sldId="2147480563"/>
            <ac:spMk id="15" creationId="{080F14CC-C87E-528C-6463-27312FD69A57}"/>
          </ac:spMkLst>
        </pc:spChg>
        <pc:picChg chg="del">
          <ac:chgData name="Yoel Kortick" userId="167978f5-7f40-4909-85d5-d4149554ad4e" providerId="ADAL" clId="{09164361-2D5B-469E-8F7E-269D4D481B30}" dt="2024-04-10T07:07:17.128" v="2828" actId="478"/>
          <ac:picMkLst>
            <pc:docMk/>
            <pc:sldMk cId="2523928051" sldId="2147480563"/>
            <ac:picMk id="2" creationId="{0F1CE9E9-777E-61A4-6ACF-99F5E0AE165B}"/>
          </ac:picMkLst>
        </pc:picChg>
        <pc:picChg chg="add del mod">
          <ac:chgData name="Yoel Kortick" userId="167978f5-7f40-4909-85d5-d4149554ad4e" providerId="ADAL" clId="{09164361-2D5B-469E-8F7E-269D4D481B30}" dt="2024-04-10T07:13:32.068" v="2907" actId="478"/>
          <ac:picMkLst>
            <pc:docMk/>
            <pc:sldMk cId="2523928051" sldId="2147480563"/>
            <ac:picMk id="11" creationId="{4A0F13D1-DE6D-8C03-CD49-5A952947E494}"/>
          </ac:picMkLst>
        </pc:picChg>
        <pc:picChg chg="add mod ord">
          <ac:chgData name="Yoel Kortick" userId="167978f5-7f40-4909-85d5-d4149554ad4e" providerId="ADAL" clId="{09164361-2D5B-469E-8F7E-269D4D481B30}" dt="2024-04-10T07:13:56.229" v="2957" actId="208"/>
          <ac:picMkLst>
            <pc:docMk/>
            <pc:sldMk cId="2523928051" sldId="2147480563"/>
            <ac:picMk id="21" creationId="{5B18A04F-4EBC-0A83-B5F0-330F7B1075BA}"/>
          </ac:picMkLst>
        </pc:picChg>
        <pc:cxnChg chg="del">
          <ac:chgData name="Yoel Kortick" userId="167978f5-7f40-4909-85d5-d4149554ad4e" providerId="ADAL" clId="{09164361-2D5B-469E-8F7E-269D4D481B30}" dt="2024-04-10T07:07:23.132" v="2831" actId="478"/>
          <ac:cxnSpMkLst>
            <pc:docMk/>
            <pc:sldMk cId="2523928051" sldId="2147480563"/>
            <ac:cxnSpMk id="9" creationId="{532C2C2C-5764-A036-F39F-9130C5BE6F2F}"/>
          </ac:cxnSpMkLst>
        </pc:cxnChg>
        <pc:cxnChg chg="del">
          <ac:chgData name="Yoel Kortick" userId="167978f5-7f40-4909-85d5-d4149554ad4e" providerId="ADAL" clId="{09164361-2D5B-469E-8F7E-269D4D481B30}" dt="2024-04-10T07:07:23.132" v="2831" actId="478"/>
          <ac:cxnSpMkLst>
            <pc:docMk/>
            <pc:sldMk cId="2523928051" sldId="2147480563"/>
            <ac:cxnSpMk id="10" creationId="{DEE65E0B-A6AB-3B97-70AD-8DA4D60A320E}"/>
          </ac:cxnSpMkLst>
        </pc:cxnChg>
        <pc:cxnChg chg="add mod">
          <ac:chgData name="Yoel Kortick" userId="167978f5-7f40-4909-85d5-d4149554ad4e" providerId="ADAL" clId="{09164361-2D5B-469E-8F7E-269D4D481B30}" dt="2024-04-10T07:10:01.109" v="2873" actId="14100"/>
          <ac:cxnSpMkLst>
            <pc:docMk/>
            <pc:sldMk cId="2523928051" sldId="2147480563"/>
            <ac:cxnSpMk id="13" creationId="{66A5155B-D6CA-A94A-61F6-BAC50A516729}"/>
          </ac:cxnSpMkLst>
        </pc:cxnChg>
        <pc:cxnChg chg="add del mod">
          <ac:chgData name="Yoel Kortick" userId="167978f5-7f40-4909-85d5-d4149554ad4e" providerId="ADAL" clId="{09164361-2D5B-469E-8F7E-269D4D481B30}" dt="2024-04-10T07:20:12.276" v="3204" actId="478"/>
          <ac:cxnSpMkLst>
            <pc:docMk/>
            <pc:sldMk cId="2523928051" sldId="2147480563"/>
            <ac:cxnSpMk id="16" creationId="{DE4142C5-457A-7C21-81A7-62738C2534BF}"/>
          </ac:cxnSpMkLst>
        </pc:cxnChg>
      </pc:sldChg>
      <pc:sldChg chg="addSp delSp modSp add del mod">
        <pc:chgData name="Yoel Kortick" userId="167978f5-7f40-4909-85d5-d4149554ad4e" providerId="ADAL" clId="{09164361-2D5B-469E-8F7E-269D4D481B30}" dt="2024-04-10T07:20:17.968" v="3206" actId="2696"/>
        <pc:sldMkLst>
          <pc:docMk/>
          <pc:sldMk cId="2573059336" sldId="2147480564"/>
        </pc:sldMkLst>
        <pc:spChg chg="mod">
          <ac:chgData name="Yoel Kortick" userId="167978f5-7f40-4909-85d5-d4149554ad4e" providerId="ADAL" clId="{09164361-2D5B-469E-8F7E-269D4D481B30}" dt="2024-04-10T07:15:15.485" v="3073" actId="20577"/>
          <ac:spMkLst>
            <pc:docMk/>
            <pc:sldMk cId="2573059336" sldId="2147480564"/>
            <ac:spMk id="6" creationId="{42603BFC-6240-F3A9-AE0E-2098468A2CB9}"/>
          </ac:spMkLst>
        </pc:spChg>
        <pc:spChg chg="add mod">
          <ac:chgData name="Yoel Kortick" userId="167978f5-7f40-4909-85d5-d4149554ad4e" providerId="ADAL" clId="{09164361-2D5B-469E-8F7E-269D4D481B30}" dt="2024-04-10T07:16:23.558" v="3140" actId="20577"/>
          <ac:spMkLst>
            <pc:docMk/>
            <pc:sldMk cId="2573059336" sldId="2147480564"/>
            <ac:spMk id="7" creationId="{E51C0FF1-8A45-5F2F-489C-2DB350E2B030}"/>
          </ac:spMkLst>
        </pc:spChg>
        <pc:spChg chg="add mod">
          <ac:chgData name="Yoel Kortick" userId="167978f5-7f40-4909-85d5-d4149554ad4e" providerId="ADAL" clId="{09164361-2D5B-469E-8F7E-269D4D481B30}" dt="2024-04-10T07:17:47.507" v="3195" actId="14100"/>
          <ac:spMkLst>
            <pc:docMk/>
            <pc:sldMk cId="2573059336" sldId="2147480564"/>
            <ac:spMk id="10" creationId="{1E7F5990-A1AC-39A1-6479-5501C1B52354}"/>
          </ac:spMkLst>
        </pc:spChg>
        <pc:spChg chg="del">
          <ac:chgData name="Yoel Kortick" userId="167978f5-7f40-4909-85d5-d4149554ad4e" providerId="ADAL" clId="{09164361-2D5B-469E-8F7E-269D4D481B30}" dt="2024-04-10T07:11:04.794" v="2906" actId="478"/>
          <ac:spMkLst>
            <pc:docMk/>
            <pc:sldMk cId="2573059336" sldId="2147480564"/>
            <ac:spMk id="12" creationId="{8595BFFF-5BB0-1448-117B-988F91FB3EAC}"/>
          </ac:spMkLst>
        </pc:spChg>
        <pc:spChg chg="del">
          <ac:chgData name="Yoel Kortick" userId="167978f5-7f40-4909-85d5-d4149554ad4e" providerId="ADAL" clId="{09164361-2D5B-469E-8F7E-269D4D481B30}" dt="2024-04-10T07:11:04.794" v="2906" actId="478"/>
          <ac:spMkLst>
            <pc:docMk/>
            <pc:sldMk cId="2573059336" sldId="2147480564"/>
            <ac:spMk id="14" creationId="{D65C9D87-C1FE-C9D2-A783-F9634F0DB285}"/>
          </ac:spMkLst>
        </pc:spChg>
        <pc:spChg chg="del">
          <ac:chgData name="Yoel Kortick" userId="167978f5-7f40-4909-85d5-d4149554ad4e" providerId="ADAL" clId="{09164361-2D5B-469E-8F7E-269D4D481B30}" dt="2024-04-10T07:11:04.794" v="2906" actId="478"/>
          <ac:spMkLst>
            <pc:docMk/>
            <pc:sldMk cId="2573059336" sldId="2147480564"/>
            <ac:spMk id="15" creationId="{C6453D4F-75BB-FE74-96E3-01A82D049309}"/>
          </ac:spMkLst>
        </pc:spChg>
        <pc:picChg chg="add mod">
          <ac:chgData name="Yoel Kortick" userId="167978f5-7f40-4909-85d5-d4149554ad4e" providerId="ADAL" clId="{09164361-2D5B-469E-8F7E-269D4D481B30}" dt="2024-04-10T07:15:19.056" v="3088" actId="1036"/>
          <ac:picMkLst>
            <pc:docMk/>
            <pc:sldMk cId="2573059336" sldId="2147480564"/>
            <ac:picMk id="5" creationId="{01BE8EFF-A774-7484-1E93-4F558B38DFFB}"/>
          </ac:picMkLst>
        </pc:picChg>
        <pc:picChg chg="del">
          <ac:chgData name="Yoel Kortick" userId="167978f5-7f40-4909-85d5-d4149554ad4e" providerId="ADAL" clId="{09164361-2D5B-469E-8F7E-269D4D481B30}" dt="2024-04-10T07:11:04.794" v="2906" actId="478"/>
          <ac:picMkLst>
            <pc:docMk/>
            <pc:sldMk cId="2573059336" sldId="2147480564"/>
            <ac:picMk id="11" creationId="{7F79693E-5E98-CDA0-89C0-C7F93F70C639}"/>
          </ac:picMkLst>
        </pc:picChg>
        <pc:cxnChg chg="add">
          <ac:chgData name="Yoel Kortick" userId="167978f5-7f40-4909-85d5-d4149554ad4e" providerId="ADAL" clId="{09164361-2D5B-469E-8F7E-269D4D481B30}" dt="2024-04-10T07:16:21.603" v="3139" actId="11529"/>
          <ac:cxnSpMkLst>
            <pc:docMk/>
            <pc:sldMk cId="2573059336" sldId="2147480564"/>
            <ac:cxnSpMk id="9" creationId="{9F14BE79-A3E8-80E6-278A-6E7F315252EA}"/>
          </ac:cxnSpMkLst>
        </pc:cxnChg>
        <pc:cxnChg chg="del">
          <ac:chgData name="Yoel Kortick" userId="167978f5-7f40-4909-85d5-d4149554ad4e" providerId="ADAL" clId="{09164361-2D5B-469E-8F7E-269D4D481B30}" dt="2024-04-10T07:11:04.794" v="2906" actId="478"/>
          <ac:cxnSpMkLst>
            <pc:docMk/>
            <pc:sldMk cId="2573059336" sldId="2147480564"/>
            <ac:cxnSpMk id="13" creationId="{9EA3D88B-A739-F5DC-ED22-D808DB822351}"/>
          </ac:cxnSpMkLst>
        </pc:cxnChg>
        <pc:cxnChg chg="del">
          <ac:chgData name="Yoel Kortick" userId="167978f5-7f40-4909-85d5-d4149554ad4e" providerId="ADAL" clId="{09164361-2D5B-469E-8F7E-269D4D481B30}" dt="2024-04-10T07:11:04.794" v="2906" actId="478"/>
          <ac:cxnSpMkLst>
            <pc:docMk/>
            <pc:sldMk cId="2573059336" sldId="2147480564"/>
            <ac:cxnSpMk id="16" creationId="{CDA1B6AC-8134-B58B-5B28-28CFB126B861}"/>
          </ac:cxnSpMkLst>
        </pc:cxnChg>
        <pc:cxnChg chg="add mod">
          <ac:chgData name="Yoel Kortick" userId="167978f5-7f40-4909-85d5-d4149554ad4e" providerId="ADAL" clId="{09164361-2D5B-469E-8F7E-269D4D481B30}" dt="2024-04-10T07:16:37.155" v="3191" actId="1036"/>
          <ac:cxnSpMkLst>
            <pc:docMk/>
            <pc:sldMk cId="2573059336" sldId="2147480564"/>
            <ac:cxnSpMk id="17" creationId="{B529879D-5503-1D19-A1A5-62997285FDBF}"/>
          </ac:cxnSpMkLst>
        </pc:cxnChg>
      </pc:sldChg>
      <pc:sldChg chg="addSp delSp modSp add mod">
        <pc:chgData name="Yoel Kortick" userId="167978f5-7f40-4909-85d5-d4149554ad4e" providerId="ADAL" clId="{09164361-2D5B-469E-8F7E-269D4D481B30}" dt="2024-04-10T07:22:10.453" v="3241" actId="208"/>
        <pc:sldMkLst>
          <pc:docMk/>
          <pc:sldMk cId="2585961367" sldId="2147480565"/>
        </pc:sldMkLst>
        <pc:spChg chg="mod">
          <ac:chgData name="Yoel Kortick" userId="167978f5-7f40-4909-85d5-d4149554ad4e" providerId="ADAL" clId="{09164361-2D5B-469E-8F7E-269D4D481B30}" dt="2024-04-10T07:21:05.514" v="3214" actId="20577"/>
          <ac:spMkLst>
            <pc:docMk/>
            <pc:sldMk cId="2585961367" sldId="2147480565"/>
            <ac:spMk id="6" creationId="{8A67F9E4-493B-4A43-583E-700A21CFC8DF}"/>
          </ac:spMkLst>
        </pc:spChg>
        <pc:spChg chg="mod">
          <ac:chgData name="Yoel Kortick" userId="167978f5-7f40-4909-85d5-d4149554ad4e" providerId="ADAL" clId="{09164361-2D5B-469E-8F7E-269D4D481B30}" dt="2024-04-10T07:22:07.267" v="3240" actId="1076"/>
          <ac:spMkLst>
            <pc:docMk/>
            <pc:sldMk cId="2585961367" sldId="2147480565"/>
            <ac:spMk id="12" creationId="{E0224547-6646-A531-B510-116855791F0F}"/>
          </ac:spMkLst>
        </pc:spChg>
        <pc:spChg chg="mod">
          <ac:chgData name="Yoel Kortick" userId="167978f5-7f40-4909-85d5-d4149554ad4e" providerId="ADAL" clId="{09164361-2D5B-469E-8F7E-269D4D481B30}" dt="2024-04-10T07:21:54.389" v="3235" actId="14100"/>
          <ac:spMkLst>
            <pc:docMk/>
            <pc:sldMk cId="2585961367" sldId="2147480565"/>
            <ac:spMk id="14" creationId="{9F62FF0F-04DD-BB52-83C0-EA0ACB627506}"/>
          </ac:spMkLst>
        </pc:spChg>
        <pc:picChg chg="add mod ord">
          <ac:chgData name="Yoel Kortick" userId="167978f5-7f40-4909-85d5-d4149554ad4e" providerId="ADAL" clId="{09164361-2D5B-469E-8F7E-269D4D481B30}" dt="2024-04-10T07:22:10.453" v="3241" actId="208"/>
          <ac:picMkLst>
            <pc:docMk/>
            <pc:sldMk cId="2585961367" sldId="2147480565"/>
            <ac:picMk id="5" creationId="{B860A2FC-4298-4E48-A4E8-53FA71CB6348}"/>
          </ac:picMkLst>
        </pc:picChg>
        <pc:picChg chg="del">
          <ac:chgData name="Yoel Kortick" userId="167978f5-7f40-4909-85d5-d4149554ad4e" providerId="ADAL" clId="{09164361-2D5B-469E-8F7E-269D4D481B30}" dt="2024-04-10T07:21:43.490" v="3215" actId="478"/>
          <ac:picMkLst>
            <pc:docMk/>
            <pc:sldMk cId="2585961367" sldId="2147480565"/>
            <ac:picMk id="21" creationId="{629BA4AA-D0F4-6474-965B-FA965BD6E8F1}"/>
          </ac:picMkLst>
        </pc:picChg>
        <pc:cxnChg chg="mod">
          <ac:chgData name="Yoel Kortick" userId="167978f5-7f40-4909-85d5-d4149554ad4e" providerId="ADAL" clId="{09164361-2D5B-469E-8F7E-269D4D481B30}" dt="2024-04-10T07:22:07.267" v="3240" actId="1076"/>
          <ac:cxnSpMkLst>
            <pc:docMk/>
            <pc:sldMk cId="2585961367" sldId="2147480565"/>
            <ac:cxnSpMk id="13" creationId="{CFD245D5-2BE7-68AA-FC0A-0A746739DCA2}"/>
          </ac:cxnSpMkLst>
        </pc:cxnChg>
        <pc:cxnChg chg="mod">
          <ac:chgData name="Yoel Kortick" userId="167978f5-7f40-4909-85d5-d4149554ad4e" providerId="ADAL" clId="{09164361-2D5B-469E-8F7E-269D4D481B30}" dt="2024-04-10T07:22:02.314" v="3239" actId="14100"/>
          <ac:cxnSpMkLst>
            <pc:docMk/>
            <pc:sldMk cId="2585961367" sldId="2147480565"/>
            <ac:cxnSpMk id="16" creationId="{610437F2-4532-629B-E048-DCBF2E394F7E}"/>
          </ac:cxnSpMkLst>
        </pc:cxnChg>
      </pc:sldChg>
      <pc:sldChg chg="addSp delSp modSp add mod">
        <pc:chgData name="Yoel Kortick" userId="167978f5-7f40-4909-85d5-d4149554ad4e" providerId="ADAL" clId="{09164361-2D5B-469E-8F7E-269D4D481B30}" dt="2024-04-10T07:25:30.993" v="3365" actId="208"/>
        <pc:sldMkLst>
          <pc:docMk/>
          <pc:sldMk cId="2314173695" sldId="2147480566"/>
        </pc:sldMkLst>
        <pc:spChg chg="mod">
          <ac:chgData name="Yoel Kortick" userId="167978f5-7f40-4909-85d5-d4149554ad4e" providerId="ADAL" clId="{09164361-2D5B-469E-8F7E-269D4D481B30}" dt="2024-04-10T07:25:28.320" v="3364" actId="6549"/>
          <ac:spMkLst>
            <pc:docMk/>
            <pc:sldMk cId="2314173695" sldId="2147480566"/>
            <ac:spMk id="6" creationId="{89083880-60ED-B61F-580E-D765890A94CA}"/>
          </ac:spMkLst>
        </pc:spChg>
        <pc:spChg chg="mod">
          <ac:chgData name="Yoel Kortick" userId="167978f5-7f40-4909-85d5-d4149554ad4e" providerId="ADAL" clId="{09164361-2D5B-469E-8F7E-269D4D481B30}" dt="2024-04-10T07:24:46.658" v="3329" actId="14100"/>
          <ac:spMkLst>
            <pc:docMk/>
            <pc:sldMk cId="2314173695" sldId="2147480566"/>
            <ac:spMk id="7" creationId="{F354289A-18C7-3081-CC5B-5D697FF84D61}"/>
          </ac:spMkLst>
        </pc:spChg>
        <pc:spChg chg="mod">
          <ac:chgData name="Yoel Kortick" userId="167978f5-7f40-4909-85d5-d4149554ad4e" providerId="ADAL" clId="{09164361-2D5B-469E-8F7E-269D4D481B30}" dt="2024-04-10T07:25:02.504" v="3348" actId="1035"/>
          <ac:spMkLst>
            <pc:docMk/>
            <pc:sldMk cId="2314173695" sldId="2147480566"/>
            <ac:spMk id="10" creationId="{7E78B7D4-A812-458F-8A03-0FAD6B8BB367}"/>
          </ac:spMkLst>
        </pc:spChg>
        <pc:picChg chg="del">
          <ac:chgData name="Yoel Kortick" userId="167978f5-7f40-4909-85d5-d4149554ad4e" providerId="ADAL" clId="{09164361-2D5B-469E-8F7E-269D4D481B30}" dt="2024-04-10T07:23:40.295" v="3262" actId="478"/>
          <ac:picMkLst>
            <pc:docMk/>
            <pc:sldMk cId="2314173695" sldId="2147480566"/>
            <ac:picMk id="5" creationId="{95C653F3-BDCF-83A9-FAA1-35DCD7784C25}"/>
          </ac:picMkLst>
        </pc:picChg>
        <pc:picChg chg="add mod ord">
          <ac:chgData name="Yoel Kortick" userId="167978f5-7f40-4909-85d5-d4149554ad4e" providerId="ADAL" clId="{09164361-2D5B-469E-8F7E-269D4D481B30}" dt="2024-04-10T07:25:30.993" v="3365" actId="208"/>
          <ac:picMkLst>
            <pc:docMk/>
            <pc:sldMk cId="2314173695" sldId="2147480566"/>
            <ac:picMk id="8" creationId="{94137AF4-D59A-2607-A9F4-E04FF1DEB626}"/>
          </ac:picMkLst>
        </pc:picChg>
        <pc:cxnChg chg="mod">
          <ac:chgData name="Yoel Kortick" userId="167978f5-7f40-4909-85d5-d4149554ad4e" providerId="ADAL" clId="{09164361-2D5B-469E-8F7E-269D4D481B30}" dt="2024-04-10T07:24:51.933" v="3331" actId="14100"/>
          <ac:cxnSpMkLst>
            <pc:docMk/>
            <pc:sldMk cId="2314173695" sldId="2147480566"/>
            <ac:cxnSpMk id="9" creationId="{8AD35EC5-1595-BCB6-892B-F66E22E8117D}"/>
          </ac:cxnSpMkLst>
        </pc:cxnChg>
        <pc:cxnChg chg="mod">
          <ac:chgData name="Yoel Kortick" userId="167978f5-7f40-4909-85d5-d4149554ad4e" providerId="ADAL" clId="{09164361-2D5B-469E-8F7E-269D4D481B30}" dt="2024-04-10T07:25:02.504" v="3348" actId="1035"/>
          <ac:cxnSpMkLst>
            <pc:docMk/>
            <pc:sldMk cId="2314173695" sldId="2147480566"/>
            <ac:cxnSpMk id="17" creationId="{CA7FD3A6-AA51-1B24-DBCB-514A7C1E0334}"/>
          </ac:cxnSpMkLst>
        </pc:cxnChg>
      </pc:sldChg>
      <pc:sldChg chg="delSp modSp add mod">
        <pc:chgData name="Yoel Kortick" userId="167978f5-7f40-4909-85d5-d4149554ad4e" providerId="ADAL" clId="{09164361-2D5B-469E-8F7E-269D4D481B30}" dt="2024-04-10T07:27:20.865" v="3405" actId="403"/>
        <pc:sldMkLst>
          <pc:docMk/>
          <pc:sldMk cId="4041506754" sldId="2147480567"/>
        </pc:sldMkLst>
        <pc:spChg chg="mod">
          <ac:chgData name="Yoel Kortick" userId="167978f5-7f40-4909-85d5-d4149554ad4e" providerId="ADAL" clId="{09164361-2D5B-469E-8F7E-269D4D481B30}" dt="2024-04-10T07:27:20.865" v="3405" actId="403"/>
          <ac:spMkLst>
            <pc:docMk/>
            <pc:sldMk cId="4041506754" sldId="2147480567"/>
            <ac:spMk id="6" creationId="{3F96F145-C757-7212-A880-CB3727492962}"/>
          </ac:spMkLst>
        </pc:spChg>
        <pc:spChg chg="del">
          <ac:chgData name="Yoel Kortick" userId="167978f5-7f40-4909-85d5-d4149554ad4e" providerId="ADAL" clId="{09164361-2D5B-469E-8F7E-269D4D481B30}" dt="2024-04-10T07:26:09.129" v="3370" actId="478"/>
          <ac:spMkLst>
            <pc:docMk/>
            <pc:sldMk cId="4041506754" sldId="2147480567"/>
            <ac:spMk id="7" creationId="{9DA515F5-4931-6C5F-BE6B-9E888C980C20}"/>
          </ac:spMkLst>
        </pc:spChg>
        <pc:spChg chg="del">
          <ac:chgData name="Yoel Kortick" userId="167978f5-7f40-4909-85d5-d4149554ad4e" providerId="ADAL" clId="{09164361-2D5B-469E-8F7E-269D4D481B30}" dt="2024-04-10T07:26:10.115" v="3371" actId="478"/>
          <ac:spMkLst>
            <pc:docMk/>
            <pc:sldMk cId="4041506754" sldId="2147480567"/>
            <ac:spMk id="10" creationId="{8E7B29A9-CA8E-76A0-F747-9D3D35A22B0B}"/>
          </ac:spMkLst>
        </pc:spChg>
        <pc:picChg chg="del">
          <ac:chgData name="Yoel Kortick" userId="167978f5-7f40-4909-85d5-d4149554ad4e" providerId="ADAL" clId="{09164361-2D5B-469E-8F7E-269D4D481B30}" dt="2024-04-10T07:26:04.623" v="3367" actId="478"/>
          <ac:picMkLst>
            <pc:docMk/>
            <pc:sldMk cId="4041506754" sldId="2147480567"/>
            <ac:picMk id="8" creationId="{AB52F49A-81D5-06E3-0DA1-9862953DCC99}"/>
          </ac:picMkLst>
        </pc:picChg>
        <pc:cxnChg chg="del">
          <ac:chgData name="Yoel Kortick" userId="167978f5-7f40-4909-85d5-d4149554ad4e" providerId="ADAL" clId="{09164361-2D5B-469E-8F7E-269D4D481B30}" dt="2024-04-10T07:26:06.625" v="3369" actId="478"/>
          <ac:cxnSpMkLst>
            <pc:docMk/>
            <pc:sldMk cId="4041506754" sldId="2147480567"/>
            <ac:cxnSpMk id="9" creationId="{91FFAAAD-C53C-A703-4708-266A28AFEED0}"/>
          </ac:cxnSpMkLst>
        </pc:cxnChg>
        <pc:cxnChg chg="del">
          <ac:chgData name="Yoel Kortick" userId="167978f5-7f40-4909-85d5-d4149554ad4e" providerId="ADAL" clId="{09164361-2D5B-469E-8F7E-269D4D481B30}" dt="2024-04-10T07:26:05.772" v="3368" actId="478"/>
          <ac:cxnSpMkLst>
            <pc:docMk/>
            <pc:sldMk cId="4041506754" sldId="2147480567"/>
            <ac:cxnSpMk id="17" creationId="{BC869833-E454-FCAC-1343-FF9EE48D15B8}"/>
          </ac:cxnSpMkLst>
        </pc:cxnChg>
      </pc:sldChg>
      <pc:sldChg chg="modSp add mod">
        <pc:chgData name="Yoel Kortick" userId="167978f5-7f40-4909-85d5-d4149554ad4e" providerId="ADAL" clId="{09164361-2D5B-469E-8F7E-269D4D481B30}" dt="2024-04-10T07:28:06.985" v="3410" actId="6549"/>
        <pc:sldMkLst>
          <pc:docMk/>
          <pc:sldMk cId="363473076" sldId="2147480568"/>
        </pc:sldMkLst>
        <pc:spChg chg="mod">
          <ac:chgData name="Yoel Kortick" userId="167978f5-7f40-4909-85d5-d4149554ad4e" providerId="ADAL" clId="{09164361-2D5B-469E-8F7E-269D4D481B30}" dt="2024-04-10T07:28:06.985" v="3410" actId="6549"/>
          <ac:spMkLst>
            <pc:docMk/>
            <pc:sldMk cId="363473076" sldId="2147480568"/>
            <ac:spMk id="5" creationId="{D59A3D48-E275-F09A-F0F9-A233234DA46E}"/>
          </ac:spMkLst>
        </pc:spChg>
      </pc:sldChg>
      <pc:sldChg chg="modSp add mod">
        <pc:chgData name="Yoel Kortick" userId="167978f5-7f40-4909-85d5-d4149554ad4e" providerId="ADAL" clId="{09164361-2D5B-469E-8F7E-269D4D481B30}" dt="2024-04-10T08:54:22.421" v="4529" actId="20577"/>
        <pc:sldMkLst>
          <pc:docMk/>
          <pc:sldMk cId="622943712" sldId="2147480569"/>
        </pc:sldMkLst>
        <pc:spChg chg="mod">
          <ac:chgData name="Yoel Kortick" userId="167978f5-7f40-4909-85d5-d4149554ad4e" providerId="ADAL" clId="{09164361-2D5B-469E-8F7E-269D4D481B30}" dt="2024-04-10T07:28:16.034" v="3411"/>
          <ac:spMkLst>
            <pc:docMk/>
            <pc:sldMk cId="622943712" sldId="2147480569"/>
            <ac:spMk id="4" creationId="{193161A8-E29E-D6D6-CE2D-2E2862EDAD21}"/>
          </ac:spMkLst>
        </pc:spChg>
        <pc:spChg chg="mod">
          <ac:chgData name="Yoel Kortick" userId="167978f5-7f40-4909-85d5-d4149554ad4e" providerId="ADAL" clId="{09164361-2D5B-469E-8F7E-269D4D481B30}" dt="2024-04-10T08:54:22.421" v="4529" actId="20577"/>
          <ac:spMkLst>
            <pc:docMk/>
            <pc:sldMk cId="622943712" sldId="2147480569"/>
            <ac:spMk id="6" creationId="{9FD5EA47-5DEE-E43A-EF86-BEF7D0DA3BBD}"/>
          </ac:spMkLst>
        </pc:spChg>
      </pc:sldChg>
      <pc:sldChg chg="addSp delSp modSp add mod">
        <pc:chgData name="Yoel Kortick" userId="167978f5-7f40-4909-85d5-d4149554ad4e" providerId="ADAL" clId="{09164361-2D5B-469E-8F7E-269D4D481B30}" dt="2024-04-10T08:28:22.969" v="4020" actId="14734"/>
        <pc:sldMkLst>
          <pc:docMk/>
          <pc:sldMk cId="1026796876" sldId="2147480570"/>
        </pc:sldMkLst>
        <pc:spChg chg="add del mod">
          <ac:chgData name="Yoel Kortick" userId="167978f5-7f40-4909-85d5-d4149554ad4e" providerId="ADAL" clId="{09164361-2D5B-469E-8F7E-269D4D481B30}" dt="2024-04-10T08:08:15.556" v="3548" actId="478"/>
          <ac:spMkLst>
            <pc:docMk/>
            <pc:sldMk cId="1026796876" sldId="2147480570"/>
            <ac:spMk id="2" creationId="{6FDFB9CA-0CAB-34CE-C90C-EF35E6190BF2}"/>
          </ac:spMkLst>
        </pc:spChg>
        <pc:spChg chg="mod">
          <ac:chgData name="Yoel Kortick" userId="167978f5-7f40-4909-85d5-d4149554ad4e" providerId="ADAL" clId="{09164361-2D5B-469E-8F7E-269D4D481B30}" dt="2024-04-10T08:07:48.660" v="3536" actId="6549"/>
          <ac:spMkLst>
            <pc:docMk/>
            <pc:sldMk cId="1026796876" sldId="2147480570"/>
            <ac:spMk id="6" creationId="{A3E17073-B204-2B21-2E8E-82ACF18E9729}"/>
          </ac:spMkLst>
        </pc:spChg>
        <pc:graphicFrameChg chg="add mod modGraphic">
          <ac:chgData name="Yoel Kortick" userId="167978f5-7f40-4909-85d5-d4149554ad4e" providerId="ADAL" clId="{09164361-2D5B-469E-8F7E-269D4D481B30}" dt="2024-04-10T08:08:15.123" v="3547" actId="14734"/>
          <ac:graphicFrameMkLst>
            <pc:docMk/>
            <pc:sldMk cId="1026796876" sldId="2147480570"/>
            <ac:graphicFrameMk id="5" creationId="{A107A5FF-9B41-D874-EAC2-750AF8C84637}"/>
          </ac:graphicFrameMkLst>
        </pc:graphicFrameChg>
        <pc:graphicFrameChg chg="add mod modGraphic">
          <ac:chgData name="Yoel Kortick" userId="167978f5-7f40-4909-85d5-d4149554ad4e" providerId="ADAL" clId="{09164361-2D5B-469E-8F7E-269D4D481B30}" dt="2024-04-10T08:28:22.969" v="4020" actId="14734"/>
          <ac:graphicFrameMkLst>
            <pc:docMk/>
            <pc:sldMk cId="1026796876" sldId="2147480570"/>
            <ac:graphicFrameMk id="7" creationId="{AE14ABC4-F9BA-6046-FB2F-5FBA3DE48057}"/>
          </ac:graphicFrameMkLst>
        </pc:graphicFrameChg>
      </pc:sldChg>
      <pc:sldChg chg="addSp delSp modSp add mod">
        <pc:chgData name="Yoel Kortick" userId="167978f5-7f40-4909-85d5-d4149554ad4e" providerId="ADAL" clId="{09164361-2D5B-469E-8F7E-269D4D481B30}" dt="2024-04-10T08:10:42.484" v="3644" actId="11529"/>
        <pc:sldMkLst>
          <pc:docMk/>
          <pc:sldMk cId="840725173" sldId="2147480571"/>
        </pc:sldMkLst>
        <pc:spChg chg="mod">
          <ac:chgData name="Yoel Kortick" userId="167978f5-7f40-4909-85d5-d4149554ad4e" providerId="ADAL" clId="{09164361-2D5B-469E-8F7E-269D4D481B30}" dt="2024-04-10T08:09:53.339" v="3639"/>
          <ac:spMkLst>
            <pc:docMk/>
            <pc:sldMk cId="840725173" sldId="2147480571"/>
            <ac:spMk id="6" creationId="{66686E92-8D3B-0C80-8479-586F32593E4D}"/>
          </ac:spMkLst>
        </pc:spChg>
        <pc:spChg chg="add">
          <ac:chgData name="Yoel Kortick" userId="167978f5-7f40-4909-85d5-d4149554ad4e" providerId="ADAL" clId="{09164361-2D5B-469E-8F7E-269D4D481B30}" dt="2024-04-10T08:10:42.484" v="3644" actId="11529"/>
          <ac:spMkLst>
            <pc:docMk/>
            <pc:sldMk cId="840725173" sldId="2147480571"/>
            <ac:spMk id="8" creationId="{BB7EFB43-AB2F-3174-F9B0-A33DE82A3531}"/>
          </ac:spMkLst>
        </pc:spChg>
        <pc:graphicFrameChg chg="del modGraphic">
          <ac:chgData name="Yoel Kortick" userId="167978f5-7f40-4909-85d5-d4149554ad4e" providerId="ADAL" clId="{09164361-2D5B-469E-8F7E-269D4D481B30}" dt="2024-04-10T08:09:58.129" v="3641" actId="478"/>
          <ac:graphicFrameMkLst>
            <pc:docMk/>
            <pc:sldMk cId="840725173" sldId="2147480571"/>
            <ac:graphicFrameMk id="7" creationId="{23CE3E19-A04D-A18B-70BB-B986DF1C4EDE}"/>
          </ac:graphicFrameMkLst>
        </pc:graphicFrameChg>
        <pc:picChg chg="add mod">
          <ac:chgData name="Yoel Kortick" userId="167978f5-7f40-4909-85d5-d4149554ad4e" providerId="ADAL" clId="{09164361-2D5B-469E-8F7E-269D4D481B30}" dt="2024-04-10T08:10:34.334" v="3643" actId="208"/>
          <ac:picMkLst>
            <pc:docMk/>
            <pc:sldMk cId="840725173" sldId="2147480571"/>
            <ac:picMk id="5" creationId="{66FE458F-2430-8DF0-C51D-60A19A2B0D99}"/>
          </ac:picMkLst>
        </pc:picChg>
      </pc:sldChg>
      <pc:sldChg chg="addSp delSp modSp add mod">
        <pc:chgData name="Yoel Kortick" userId="167978f5-7f40-4909-85d5-d4149554ad4e" providerId="ADAL" clId="{09164361-2D5B-469E-8F7E-269D4D481B30}" dt="2024-04-10T08:13:21.939" v="3657" actId="208"/>
        <pc:sldMkLst>
          <pc:docMk/>
          <pc:sldMk cId="1442689977" sldId="2147480572"/>
        </pc:sldMkLst>
        <pc:spChg chg="mod">
          <ac:chgData name="Yoel Kortick" userId="167978f5-7f40-4909-85d5-d4149554ad4e" providerId="ADAL" clId="{09164361-2D5B-469E-8F7E-269D4D481B30}" dt="2024-04-10T08:11:08.180" v="3650" actId="20577"/>
          <ac:spMkLst>
            <pc:docMk/>
            <pc:sldMk cId="1442689977" sldId="2147480572"/>
            <ac:spMk id="6" creationId="{9EE6B245-988B-60A6-DA93-06AF62B6FD42}"/>
          </ac:spMkLst>
        </pc:spChg>
        <pc:spChg chg="mod">
          <ac:chgData name="Yoel Kortick" userId="167978f5-7f40-4909-85d5-d4149554ad4e" providerId="ADAL" clId="{09164361-2D5B-469E-8F7E-269D4D481B30}" dt="2024-04-10T08:13:05.955" v="3656" actId="14100"/>
          <ac:spMkLst>
            <pc:docMk/>
            <pc:sldMk cId="1442689977" sldId="2147480572"/>
            <ac:spMk id="8" creationId="{9501BDC2-0519-8C31-CA34-D68D282CAC87}"/>
          </ac:spMkLst>
        </pc:spChg>
        <pc:picChg chg="del">
          <ac:chgData name="Yoel Kortick" userId="167978f5-7f40-4909-85d5-d4149554ad4e" providerId="ADAL" clId="{09164361-2D5B-469E-8F7E-269D4D481B30}" dt="2024-04-10T08:12:54.682" v="3651" actId="478"/>
          <ac:picMkLst>
            <pc:docMk/>
            <pc:sldMk cId="1442689977" sldId="2147480572"/>
            <ac:picMk id="5" creationId="{B7CC0231-98D5-0731-0206-68EC56687A58}"/>
          </ac:picMkLst>
        </pc:picChg>
        <pc:picChg chg="add mod ord">
          <ac:chgData name="Yoel Kortick" userId="167978f5-7f40-4909-85d5-d4149554ad4e" providerId="ADAL" clId="{09164361-2D5B-469E-8F7E-269D4D481B30}" dt="2024-04-10T08:13:21.939" v="3657" actId="208"/>
          <ac:picMkLst>
            <pc:docMk/>
            <pc:sldMk cId="1442689977" sldId="2147480572"/>
            <ac:picMk id="7" creationId="{77AAC90E-5237-2BE6-42A4-E2DC8E4478CD}"/>
          </ac:picMkLst>
        </pc:picChg>
      </pc:sldChg>
      <pc:sldChg chg="delSp modSp add mod">
        <pc:chgData name="Yoel Kortick" userId="167978f5-7f40-4909-85d5-d4149554ad4e" providerId="ADAL" clId="{09164361-2D5B-469E-8F7E-269D4D481B30}" dt="2024-04-10T08:15:19.122" v="3668" actId="12"/>
        <pc:sldMkLst>
          <pc:docMk/>
          <pc:sldMk cId="1729667169" sldId="2147480573"/>
        </pc:sldMkLst>
        <pc:spChg chg="mod">
          <ac:chgData name="Yoel Kortick" userId="167978f5-7f40-4909-85d5-d4149554ad4e" providerId="ADAL" clId="{09164361-2D5B-469E-8F7E-269D4D481B30}" dt="2024-04-10T08:15:19.122" v="3668" actId="12"/>
          <ac:spMkLst>
            <pc:docMk/>
            <pc:sldMk cId="1729667169" sldId="2147480573"/>
            <ac:spMk id="6" creationId="{240E7A6E-B66A-284B-3359-E120FDF47ACF}"/>
          </ac:spMkLst>
        </pc:spChg>
        <pc:spChg chg="del">
          <ac:chgData name="Yoel Kortick" userId="167978f5-7f40-4909-85d5-d4149554ad4e" providerId="ADAL" clId="{09164361-2D5B-469E-8F7E-269D4D481B30}" dt="2024-04-10T08:13:27.604" v="3659" actId="478"/>
          <ac:spMkLst>
            <pc:docMk/>
            <pc:sldMk cId="1729667169" sldId="2147480573"/>
            <ac:spMk id="8" creationId="{C3DAF06F-36E1-44AF-AFE2-B6683ED590D7}"/>
          </ac:spMkLst>
        </pc:spChg>
        <pc:picChg chg="del">
          <ac:chgData name="Yoel Kortick" userId="167978f5-7f40-4909-85d5-d4149554ad4e" providerId="ADAL" clId="{09164361-2D5B-469E-8F7E-269D4D481B30}" dt="2024-04-10T08:13:27.604" v="3659" actId="478"/>
          <ac:picMkLst>
            <pc:docMk/>
            <pc:sldMk cId="1729667169" sldId="2147480573"/>
            <ac:picMk id="7" creationId="{03C9756F-71B6-95D6-5D73-70A756179EC6}"/>
          </ac:picMkLst>
        </pc:picChg>
      </pc:sldChg>
      <pc:sldChg chg="addSp delSp modSp add mod">
        <pc:chgData name="Yoel Kortick" userId="167978f5-7f40-4909-85d5-d4149554ad4e" providerId="ADAL" clId="{09164361-2D5B-469E-8F7E-269D4D481B30}" dt="2024-04-10T08:17:42.166" v="3720" actId="1582"/>
        <pc:sldMkLst>
          <pc:docMk/>
          <pc:sldMk cId="3166049346" sldId="2147480574"/>
        </pc:sldMkLst>
        <pc:spChg chg="del">
          <ac:chgData name="Yoel Kortick" userId="167978f5-7f40-4909-85d5-d4149554ad4e" providerId="ADAL" clId="{09164361-2D5B-469E-8F7E-269D4D481B30}" dt="2024-04-10T08:15:26.358" v="3669" actId="478"/>
          <ac:spMkLst>
            <pc:docMk/>
            <pc:sldMk cId="3166049346" sldId="2147480574"/>
            <ac:spMk id="6" creationId="{A9B0FD9A-FF34-B656-7F5F-FA138822693C}"/>
          </ac:spMkLst>
        </pc:spChg>
        <pc:spChg chg="add mod">
          <ac:chgData name="Yoel Kortick" userId="167978f5-7f40-4909-85d5-d4149554ad4e" providerId="ADAL" clId="{09164361-2D5B-469E-8F7E-269D4D481B30}" dt="2024-04-10T08:17:17.430" v="3696" actId="1582"/>
          <ac:spMkLst>
            <pc:docMk/>
            <pc:sldMk cId="3166049346" sldId="2147480574"/>
            <ac:spMk id="7" creationId="{9488D89B-2AAC-679C-8562-5A5F566C24AE}"/>
          </ac:spMkLst>
        </pc:spChg>
        <pc:spChg chg="add mod">
          <ac:chgData name="Yoel Kortick" userId="167978f5-7f40-4909-85d5-d4149554ad4e" providerId="ADAL" clId="{09164361-2D5B-469E-8F7E-269D4D481B30}" dt="2024-04-10T08:17:25.413" v="3699" actId="1582"/>
          <ac:spMkLst>
            <pc:docMk/>
            <pc:sldMk cId="3166049346" sldId="2147480574"/>
            <ac:spMk id="8" creationId="{A524D5DB-124E-708F-2245-AD3861D5D134}"/>
          </ac:spMkLst>
        </pc:spChg>
        <pc:spChg chg="add mod">
          <ac:chgData name="Yoel Kortick" userId="167978f5-7f40-4909-85d5-d4149554ad4e" providerId="ADAL" clId="{09164361-2D5B-469E-8F7E-269D4D481B30}" dt="2024-04-10T08:17:35.914" v="3718" actId="1582"/>
          <ac:spMkLst>
            <pc:docMk/>
            <pc:sldMk cId="3166049346" sldId="2147480574"/>
            <ac:spMk id="9" creationId="{A98CF16A-08B7-DC93-2BF8-EF957B39EE0F}"/>
          </ac:spMkLst>
        </pc:spChg>
        <pc:spChg chg="add mod">
          <ac:chgData name="Yoel Kortick" userId="167978f5-7f40-4909-85d5-d4149554ad4e" providerId="ADAL" clId="{09164361-2D5B-469E-8F7E-269D4D481B30}" dt="2024-04-10T08:17:42.166" v="3720" actId="1582"/>
          <ac:spMkLst>
            <pc:docMk/>
            <pc:sldMk cId="3166049346" sldId="2147480574"/>
            <ac:spMk id="10" creationId="{B414B7FA-07DD-8520-C650-76A08C436146}"/>
          </ac:spMkLst>
        </pc:spChg>
        <pc:picChg chg="add del mod ord">
          <ac:chgData name="Yoel Kortick" userId="167978f5-7f40-4909-85d5-d4149554ad4e" providerId="ADAL" clId="{09164361-2D5B-469E-8F7E-269D4D481B30}" dt="2024-04-10T08:17:01.704" v="3688" actId="478"/>
          <ac:picMkLst>
            <pc:docMk/>
            <pc:sldMk cId="3166049346" sldId="2147480574"/>
            <ac:picMk id="5" creationId="{8A391368-72DF-7DD0-9507-1FC571C0056B}"/>
          </ac:picMkLst>
        </pc:picChg>
        <pc:picChg chg="add mod ord">
          <ac:chgData name="Yoel Kortick" userId="167978f5-7f40-4909-85d5-d4149554ad4e" providerId="ADAL" clId="{09164361-2D5B-469E-8F7E-269D4D481B30}" dt="2024-04-10T08:17:10.583" v="3693" actId="167"/>
          <ac:picMkLst>
            <pc:docMk/>
            <pc:sldMk cId="3166049346" sldId="2147480574"/>
            <ac:picMk id="12" creationId="{43198CE1-0E31-8373-537E-373142F75C70}"/>
          </ac:picMkLst>
        </pc:picChg>
      </pc:sldChg>
      <pc:sldChg chg="addSp delSp modSp add mod">
        <pc:chgData name="Yoel Kortick" userId="167978f5-7f40-4909-85d5-d4149554ad4e" providerId="ADAL" clId="{09164361-2D5B-469E-8F7E-269D4D481B30}" dt="2024-04-10T08:18:54.777" v="3773" actId="11529"/>
        <pc:sldMkLst>
          <pc:docMk/>
          <pc:sldMk cId="67866881" sldId="2147480575"/>
        </pc:sldMkLst>
        <pc:spChg chg="add mod">
          <ac:chgData name="Yoel Kortick" userId="167978f5-7f40-4909-85d5-d4149554ad4e" providerId="ADAL" clId="{09164361-2D5B-469E-8F7E-269D4D481B30}" dt="2024-04-10T08:18:24.054" v="3769" actId="313"/>
          <ac:spMkLst>
            <pc:docMk/>
            <pc:sldMk cId="67866881" sldId="2147480575"/>
            <ac:spMk id="2" creationId="{03082BDF-8066-A732-73AD-617CF9CCA638}"/>
          </ac:spMkLst>
        </pc:spChg>
        <pc:spChg chg="del mod">
          <ac:chgData name="Yoel Kortick" userId="167978f5-7f40-4909-85d5-d4149554ad4e" providerId="ADAL" clId="{09164361-2D5B-469E-8F7E-269D4D481B30}" dt="2024-04-10T08:18:10.855" v="3721" actId="478"/>
          <ac:spMkLst>
            <pc:docMk/>
            <pc:sldMk cId="67866881" sldId="2147480575"/>
            <ac:spMk id="6" creationId="{9177D55D-12B8-3E86-F56F-98E94EA7A8B4}"/>
          </ac:spMkLst>
        </pc:spChg>
        <pc:spChg chg="add">
          <ac:chgData name="Yoel Kortick" userId="167978f5-7f40-4909-85d5-d4149554ad4e" providerId="ADAL" clId="{09164361-2D5B-469E-8F7E-269D4D481B30}" dt="2024-04-10T08:18:50.486" v="3772" actId="11529"/>
          <ac:spMkLst>
            <pc:docMk/>
            <pc:sldMk cId="67866881" sldId="2147480575"/>
            <ac:spMk id="8" creationId="{F4BC33C6-18CE-E0B6-147B-B6D2CE8A89FF}"/>
          </ac:spMkLst>
        </pc:spChg>
        <pc:spChg chg="add">
          <ac:chgData name="Yoel Kortick" userId="167978f5-7f40-4909-85d5-d4149554ad4e" providerId="ADAL" clId="{09164361-2D5B-469E-8F7E-269D4D481B30}" dt="2024-04-10T08:18:54.777" v="3773" actId="11529"/>
          <ac:spMkLst>
            <pc:docMk/>
            <pc:sldMk cId="67866881" sldId="2147480575"/>
            <ac:spMk id="9" creationId="{1F939A5F-B556-1375-D771-0953E435E331}"/>
          </ac:spMkLst>
        </pc:spChg>
        <pc:picChg chg="add mod">
          <ac:chgData name="Yoel Kortick" userId="167978f5-7f40-4909-85d5-d4149554ad4e" providerId="ADAL" clId="{09164361-2D5B-469E-8F7E-269D4D481B30}" dt="2024-04-10T08:18:42.856" v="3771" actId="208"/>
          <ac:picMkLst>
            <pc:docMk/>
            <pc:sldMk cId="67866881" sldId="2147480575"/>
            <ac:picMk id="7" creationId="{B6F69444-A3A5-2F5C-6E64-61237FCA5840}"/>
          </ac:picMkLst>
        </pc:picChg>
      </pc:sldChg>
      <pc:sldChg chg="addSp delSp modSp add mod">
        <pc:chgData name="Yoel Kortick" userId="167978f5-7f40-4909-85d5-d4149554ad4e" providerId="ADAL" clId="{09164361-2D5B-469E-8F7E-269D4D481B30}" dt="2024-04-10T08:31:42.987" v="4088" actId="20577"/>
        <pc:sldMkLst>
          <pc:docMk/>
          <pc:sldMk cId="4036902629" sldId="2147480576"/>
        </pc:sldMkLst>
        <pc:spChg chg="mod">
          <ac:chgData name="Yoel Kortick" userId="167978f5-7f40-4909-85d5-d4149554ad4e" providerId="ADAL" clId="{09164361-2D5B-469E-8F7E-269D4D481B30}" dt="2024-04-10T08:31:42.987" v="4088" actId="20577"/>
          <ac:spMkLst>
            <pc:docMk/>
            <pc:sldMk cId="4036902629" sldId="2147480576"/>
            <ac:spMk id="2" creationId="{9A59A88A-8733-1DD9-80FF-F8B52C353FCA}"/>
          </ac:spMkLst>
        </pc:spChg>
        <pc:spChg chg="mod">
          <ac:chgData name="Yoel Kortick" userId="167978f5-7f40-4909-85d5-d4149554ad4e" providerId="ADAL" clId="{09164361-2D5B-469E-8F7E-269D4D481B30}" dt="2024-04-10T08:20:14.258" v="3800" actId="14100"/>
          <ac:spMkLst>
            <pc:docMk/>
            <pc:sldMk cId="4036902629" sldId="2147480576"/>
            <ac:spMk id="8" creationId="{58C0B3CC-858E-3631-53AF-7C68E5D2CC8F}"/>
          </ac:spMkLst>
        </pc:spChg>
        <pc:spChg chg="mod">
          <ac:chgData name="Yoel Kortick" userId="167978f5-7f40-4909-85d5-d4149554ad4e" providerId="ADAL" clId="{09164361-2D5B-469E-8F7E-269D4D481B30}" dt="2024-04-10T08:31:26.449" v="4082" actId="1037"/>
          <ac:spMkLst>
            <pc:docMk/>
            <pc:sldMk cId="4036902629" sldId="2147480576"/>
            <ac:spMk id="9" creationId="{8F43FA86-90DB-2A47-FEDB-EA26D3EC2E9D}"/>
          </ac:spMkLst>
        </pc:spChg>
        <pc:picChg chg="add del mod ord">
          <ac:chgData name="Yoel Kortick" userId="167978f5-7f40-4909-85d5-d4149554ad4e" providerId="ADAL" clId="{09164361-2D5B-469E-8F7E-269D4D481B30}" dt="2024-04-10T08:30:41.234" v="4021" actId="478"/>
          <ac:picMkLst>
            <pc:docMk/>
            <pc:sldMk cId="4036902629" sldId="2147480576"/>
            <ac:picMk id="6" creationId="{39B2007D-0793-F8C7-04DA-EDE15D166A8B}"/>
          </ac:picMkLst>
        </pc:picChg>
        <pc:picChg chg="del">
          <ac:chgData name="Yoel Kortick" userId="167978f5-7f40-4909-85d5-d4149554ad4e" providerId="ADAL" clId="{09164361-2D5B-469E-8F7E-269D4D481B30}" dt="2024-04-10T08:19:54.664" v="3778" actId="478"/>
          <ac:picMkLst>
            <pc:docMk/>
            <pc:sldMk cId="4036902629" sldId="2147480576"/>
            <ac:picMk id="7" creationId="{9A9DDA83-FE18-C80C-A4B0-5CE07D18264C}"/>
          </ac:picMkLst>
        </pc:picChg>
        <pc:picChg chg="add del mod ord">
          <ac:chgData name="Yoel Kortick" userId="167978f5-7f40-4909-85d5-d4149554ad4e" providerId="ADAL" clId="{09164361-2D5B-469E-8F7E-269D4D481B30}" dt="2024-04-10T08:31:12.766" v="4052" actId="478"/>
          <ac:picMkLst>
            <pc:docMk/>
            <pc:sldMk cId="4036902629" sldId="2147480576"/>
            <ac:picMk id="11" creationId="{FA31621F-5C74-5D86-6A2A-D9B3C6D369B2}"/>
          </ac:picMkLst>
        </pc:picChg>
        <pc:picChg chg="add mod ord">
          <ac:chgData name="Yoel Kortick" userId="167978f5-7f40-4909-85d5-d4149554ad4e" providerId="ADAL" clId="{09164361-2D5B-469E-8F7E-269D4D481B30}" dt="2024-04-10T08:31:29.726" v="4083" actId="208"/>
          <ac:picMkLst>
            <pc:docMk/>
            <pc:sldMk cId="4036902629" sldId="2147480576"/>
            <ac:picMk id="13" creationId="{BC97AABF-B96D-D621-CE2B-30CA2114B787}"/>
          </ac:picMkLst>
        </pc:picChg>
      </pc:sldChg>
      <pc:sldChg chg="addSp delSp modSp add mod">
        <pc:chgData name="Yoel Kortick" userId="167978f5-7f40-4909-85d5-d4149554ad4e" providerId="ADAL" clId="{09164361-2D5B-469E-8F7E-269D4D481B30}" dt="2024-04-10T08:32:47.533" v="4118" actId="208"/>
        <pc:sldMkLst>
          <pc:docMk/>
          <pc:sldMk cId="1849287497" sldId="2147480577"/>
        </pc:sldMkLst>
        <pc:spChg chg="mod">
          <ac:chgData name="Yoel Kortick" userId="167978f5-7f40-4909-85d5-d4149554ad4e" providerId="ADAL" clId="{09164361-2D5B-469E-8F7E-269D4D481B30}" dt="2024-04-10T08:23:51.097" v="4002" actId="20577"/>
          <ac:spMkLst>
            <pc:docMk/>
            <pc:sldMk cId="1849287497" sldId="2147480577"/>
            <ac:spMk id="2" creationId="{7A5879CD-971D-B860-5CCF-320487397A04}"/>
          </ac:spMkLst>
        </pc:spChg>
        <pc:spChg chg="mod">
          <ac:chgData name="Yoel Kortick" userId="167978f5-7f40-4909-85d5-d4149554ad4e" providerId="ADAL" clId="{09164361-2D5B-469E-8F7E-269D4D481B30}" dt="2024-04-10T08:23:00.315" v="3836" actId="14100"/>
          <ac:spMkLst>
            <pc:docMk/>
            <pc:sldMk cId="1849287497" sldId="2147480577"/>
            <ac:spMk id="8" creationId="{45016AD8-22DF-66B0-5A49-00F00663B534}"/>
          </ac:spMkLst>
        </pc:spChg>
        <pc:spChg chg="del">
          <ac:chgData name="Yoel Kortick" userId="167978f5-7f40-4909-85d5-d4149554ad4e" providerId="ADAL" clId="{09164361-2D5B-469E-8F7E-269D4D481B30}" dt="2024-04-10T08:23:42.426" v="3988" actId="478"/>
          <ac:spMkLst>
            <pc:docMk/>
            <pc:sldMk cId="1849287497" sldId="2147480577"/>
            <ac:spMk id="9" creationId="{FBF3860F-814F-FF70-2230-C4D026D18F98}"/>
          </ac:spMkLst>
        </pc:spChg>
        <pc:spChg chg="add mod">
          <ac:chgData name="Yoel Kortick" userId="167978f5-7f40-4909-85d5-d4149554ad4e" providerId="ADAL" clId="{09164361-2D5B-469E-8F7E-269D4D481B30}" dt="2024-04-10T08:23:13.665" v="3906" actId="14100"/>
          <ac:spMkLst>
            <pc:docMk/>
            <pc:sldMk cId="1849287497" sldId="2147480577"/>
            <ac:spMk id="10" creationId="{F345509C-4707-31AF-71BB-7B8F363A9830}"/>
          </ac:spMkLst>
        </pc:spChg>
        <pc:spChg chg="add mod">
          <ac:chgData name="Yoel Kortick" userId="167978f5-7f40-4909-85d5-d4149554ad4e" providerId="ADAL" clId="{09164361-2D5B-469E-8F7E-269D4D481B30}" dt="2024-04-10T08:23:33.533" v="3985" actId="14100"/>
          <ac:spMkLst>
            <pc:docMk/>
            <pc:sldMk cId="1849287497" sldId="2147480577"/>
            <ac:spMk id="11" creationId="{257E3D80-8BCA-0CA0-AC78-80B9A285B409}"/>
          </ac:spMkLst>
        </pc:spChg>
        <pc:spChg chg="add mod">
          <ac:chgData name="Yoel Kortick" userId="167978f5-7f40-4909-85d5-d4149554ad4e" providerId="ADAL" clId="{09164361-2D5B-469E-8F7E-269D4D481B30}" dt="2024-04-10T08:23:40.236" v="3987" actId="14100"/>
          <ac:spMkLst>
            <pc:docMk/>
            <pc:sldMk cId="1849287497" sldId="2147480577"/>
            <ac:spMk id="12" creationId="{AB77053E-735B-FF66-FEB9-25C9C0118786}"/>
          </ac:spMkLst>
        </pc:spChg>
        <pc:picChg chg="del">
          <ac:chgData name="Yoel Kortick" userId="167978f5-7f40-4909-85d5-d4149554ad4e" providerId="ADAL" clId="{09164361-2D5B-469E-8F7E-269D4D481B30}" dt="2024-04-10T08:21:32.584" v="3812" actId="478"/>
          <ac:picMkLst>
            <pc:docMk/>
            <pc:sldMk cId="1849287497" sldId="2147480577"/>
            <ac:picMk id="6" creationId="{B3A897CC-E654-FA81-76D9-D0A1F1635364}"/>
          </ac:picMkLst>
        </pc:picChg>
        <pc:picChg chg="add del mod ord">
          <ac:chgData name="Yoel Kortick" userId="167978f5-7f40-4909-85d5-d4149554ad4e" providerId="ADAL" clId="{09164361-2D5B-469E-8F7E-269D4D481B30}" dt="2024-04-10T08:32:38.830" v="4089" actId="478"/>
          <ac:picMkLst>
            <pc:docMk/>
            <pc:sldMk cId="1849287497" sldId="2147480577"/>
            <ac:picMk id="7" creationId="{FDEA4709-8E9A-2777-ED1F-491C4D16E3E0}"/>
          </ac:picMkLst>
        </pc:picChg>
        <pc:picChg chg="add mod ord">
          <ac:chgData name="Yoel Kortick" userId="167978f5-7f40-4909-85d5-d4149554ad4e" providerId="ADAL" clId="{09164361-2D5B-469E-8F7E-269D4D481B30}" dt="2024-04-10T08:32:47.533" v="4118" actId="208"/>
          <ac:picMkLst>
            <pc:docMk/>
            <pc:sldMk cId="1849287497" sldId="2147480577"/>
            <ac:picMk id="14" creationId="{CF48EBE3-ADE0-87C1-8116-382DE1D11958}"/>
          </ac:picMkLst>
        </pc:picChg>
      </pc:sldChg>
      <pc:sldChg chg="addSp delSp modSp add mod">
        <pc:chgData name="Yoel Kortick" userId="167978f5-7f40-4909-85d5-d4149554ad4e" providerId="ADAL" clId="{09164361-2D5B-469E-8F7E-269D4D481B30}" dt="2024-04-10T08:34:14.975" v="4169" actId="208"/>
        <pc:sldMkLst>
          <pc:docMk/>
          <pc:sldMk cId="1563205487" sldId="2147480578"/>
        </pc:sldMkLst>
        <pc:spChg chg="mod">
          <ac:chgData name="Yoel Kortick" userId="167978f5-7f40-4909-85d5-d4149554ad4e" providerId="ADAL" clId="{09164361-2D5B-469E-8F7E-269D4D481B30}" dt="2024-04-10T08:25:02.526" v="4014" actId="403"/>
          <ac:spMkLst>
            <pc:docMk/>
            <pc:sldMk cId="1563205487" sldId="2147480578"/>
            <ac:spMk id="2" creationId="{3AA95742-79B3-B74C-AC00-9C07A3AB694A}"/>
          </ac:spMkLst>
        </pc:spChg>
        <pc:spChg chg="mod">
          <ac:chgData name="Yoel Kortick" userId="167978f5-7f40-4909-85d5-d4149554ad4e" providerId="ADAL" clId="{09164361-2D5B-469E-8F7E-269D4D481B30}" dt="2024-04-10T08:33:03.369" v="4123" actId="14100"/>
          <ac:spMkLst>
            <pc:docMk/>
            <pc:sldMk cId="1563205487" sldId="2147480578"/>
            <ac:spMk id="8" creationId="{5E5ABD7E-4EB4-8E81-30C7-8273263802F0}"/>
          </ac:spMkLst>
        </pc:spChg>
        <pc:spChg chg="add mod">
          <ac:chgData name="Yoel Kortick" userId="167978f5-7f40-4909-85d5-d4149554ad4e" providerId="ADAL" clId="{09164361-2D5B-469E-8F7E-269D4D481B30}" dt="2024-04-10T08:33:12.048" v="4168" actId="14100"/>
          <ac:spMkLst>
            <pc:docMk/>
            <pc:sldMk cId="1563205487" sldId="2147480578"/>
            <ac:spMk id="9" creationId="{CE25406D-540B-B125-A968-04E0B92AD768}"/>
          </ac:spMkLst>
        </pc:spChg>
        <pc:spChg chg="del">
          <ac:chgData name="Yoel Kortick" userId="167978f5-7f40-4909-85d5-d4149554ad4e" providerId="ADAL" clId="{09164361-2D5B-469E-8F7E-269D4D481B30}" dt="2024-04-10T08:24:40.703" v="4011" actId="478"/>
          <ac:spMkLst>
            <pc:docMk/>
            <pc:sldMk cId="1563205487" sldId="2147480578"/>
            <ac:spMk id="10" creationId="{41D98ED5-B22B-F518-78C2-0952DFFDE32D}"/>
          </ac:spMkLst>
        </pc:spChg>
        <pc:spChg chg="del">
          <ac:chgData name="Yoel Kortick" userId="167978f5-7f40-4909-85d5-d4149554ad4e" providerId="ADAL" clId="{09164361-2D5B-469E-8F7E-269D4D481B30}" dt="2024-04-10T08:24:42.282" v="4012" actId="478"/>
          <ac:spMkLst>
            <pc:docMk/>
            <pc:sldMk cId="1563205487" sldId="2147480578"/>
            <ac:spMk id="11" creationId="{DD3CA8D7-1A9E-EF93-1BD1-18662811C57B}"/>
          </ac:spMkLst>
        </pc:spChg>
        <pc:spChg chg="del">
          <ac:chgData name="Yoel Kortick" userId="167978f5-7f40-4909-85d5-d4149554ad4e" providerId="ADAL" clId="{09164361-2D5B-469E-8F7E-269D4D481B30}" dt="2024-04-10T08:24:43.454" v="4013" actId="478"/>
          <ac:spMkLst>
            <pc:docMk/>
            <pc:sldMk cId="1563205487" sldId="2147480578"/>
            <ac:spMk id="12" creationId="{D42ED8B9-A217-F09A-570B-5BA466E5A452}"/>
          </ac:spMkLst>
        </pc:spChg>
        <pc:picChg chg="add mod ord">
          <ac:chgData name="Yoel Kortick" userId="167978f5-7f40-4909-85d5-d4149554ad4e" providerId="ADAL" clId="{09164361-2D5B-469E-8F7E-269D4D481B30}" dt="2024-04-10T08:34:14.975" v="4169" actId="208"/>
          <ac:picMkLst>
            <pc:docMk/>
            <pc:sldMk cId="1563205487" sldId="2147480578"/>
            <ac:picMk id="6" creationId="{71A2FF45-80E2-6131-F9F4-242FA0CA5618}"/>
          </ac:picMkLst>
        </pc:picChg>
        <pc:picChg chg="del">
          <ac:chgData name="Yoel Kortick" userId="167978f5-7f40-4909-85d5-d4149554ad4e" providerId="ADAL" clId="{09164361-2D5B-469E-8F7E-269D4D481B30}" dt="2024-04-10T08:32:54.093" v="4119" actId="478"/>
          <ac:picMkLst>
            <pc:docMk/>
            <pc:sldMk cId="1563205487" sldId="2147480578"/>
            <ac:picMk id="7" creationId="{284D8EB3-014C-97B2-8162-963C18D3B293}"/>
          </ac:picMkLst>
        </pc:picChg>
      </pc:sldChg>
      <pc:sldChg chg="addSp delSp modSp add mod">
        <pc:chgData name="Yoel Kortick" userId="167978f5-7f40-4909-85d5-d4149554ad4e" providerId="ADAL" clId="{09164361-2D5B-469E-8F7E-269D4D481B30}" dt="2024-04-10T08:35:20.470" v="4281" actId="208"/>
        <pc:sldMkLst>
          <pc:docMk/>
          <pc:sldMk cId="1360434727" sldId="2147480579"/>
        </pc:sldMkLst>
        <pc:spChg chg="mod">
          <ac:chgData name="Yoel Kortick" userId="167978f5-7f40-4909-85d5-d4149554ad4e" providerId="ADAL" clId="{09164361-2D5B-469E-8F7E-269D4D481B30}" dt="2024-04-10T08:25:09.072" v="4018"/>
          <ac:spMkLst>
            <pc:docMk/>
            <pc:sldMk cId="1360434727" sldId="2147480579"/>
            <ac:spMk id="2" creationId="{BBE5FBE2-2700-A5CA-0879-8FF1075C67E7}"/>
          </ac:spMkLst>
        </pc:spChg>
        <pc:spChg chg="mod">
          <ac:chgData name="Yoel Kortick" userId="167978f5-7f40-4909-85d5-d4149554ad4e" providerId="ADAL" clId="{09164361-2D5B-469E-8F7E-269D4D481B30}" dt="2024-04-10T08:34:41.906" v="4204" actId="14100"/>
          <ac:spMkLst>
            <pc:docMk/>
            <pc:sldMk cId="1360434727" sldId="2147480579"/>
            <ac:spMk id="8" creationId="{69D24215-E1E3-A3D0-3DCE-8DF67619B7E1}"/>
          </ac:spMkLst>
        </pc:spChg>
        <pc:spChg chg="add mod">
          <ac:chgData name="Yoel Kortick" userId="167978f5-7f40-4909-85d5-d4149554ad4e" providerId="ADAL" clId="{09164361-2D5B-469E-8F7E-269D4D481B30}" dt="2024-04-10T08:35:02.071" v="4279" actId="208"/>
          <ac:spMkLst>
            <pc:docMk/>
            <pc:sldMk cId="1360434727" sldId="2147480579"/>
            <ac:spMk id="10" creationId="{2F66211C-F37C-C87A-3151-7D7FFB9090A0}"/>
          </ac:spMkLst>
        </pc:spChg>
        <pc:picChg chg="add mod ord">
          <ac:chgData name="Yoel Kortick" userId="167978f5-7f40-4909-85d5-d4149554ad4e" providerId="ADAL" clId="{09164361-2D5B-469E-8F7E-269D4D481B30}" dt="2024-04-10T08:35:20.470" v="4281" actId="208"/>
          <ac:picMkLst>
            <pc:docMk/>
            <pc:sldMk cId="1360434727" sldId="2147480579"/>
            <ac:picMk id="6" creationId="{5BBDFC6C-4E17-16EF-280C-2BCDA8CC2CB0}"/>
          </ac:picMkLst>
        </pc:picChg>
        <pc:picChg chg="del">
          <ac:chgData name="Yoel Kortick" userId="167978f5-7f40-4909-85d5-d4149554ad4e" providerId="ADAL" clId="{09164361-2D5B-469E-8F7E-269D4D481B30}" dt="2024-04-10T08:25:11.502" v="4019" actId="478"/>
          <ac:picMkLst>
            <pc:docMk/>
            <pc:sldMk cId="1360434727" sldId="2147480579"/>
            <ac:picMk id="7" creationId="{3DA64983-AA6C-0FA5-40C7-2E8DBCD96498}"/>
          </ac:picMkLst>
        </pc:picChg>
        <pc:cxnChg chg="add mod">
          <ac:chgData name="Yoel Kortick" userId="167978f5-7f40-4909-85d5-d4149554ad4e" providerId="ADAL" clId="{09164361-2D5B-469E-8F7E-269D4D481B30}" dt="2024-04-10T08:35:05.580" v="4280" actId="14100"/>
          <ac:cxnSpMkLst>
            <pc:docMk/>
            <pc:sldMk cId="1360434727" sldId="2147480579"/>
            <ac:cxnSpMk id="9" creationId="{36F69968-E221-6748-FDF2-1B315DC52DE7}"/>
          </ac:cxnSpMkLst>
        </pc:cxnChg>
      </pc:sldChg>
      <pc:sldChg chg="addSp delSp modSp add mod">
        <pc:chgData name="Yoel Kortick" userId="167978f5-7f40-4909-85d5-d4149554ad4e" providerId="ADAL" clId="{09164361-2D5B-469E-8F7E-269D4D481B30}" dt="2024-04-10T08:36:28.660" v="4299" actId="208"/>
        <pc:sldMkLst>
          <pc:docMk/>
          <pc:sldMk cId="1676425035" sldId="2147480580"/>
        </pc:sldMkLst>
        <pc:spChg chg="mod">
          <ac:chgData name="Yoel Kortick" userId="167978f5-7f40-4909-85d5-d4149554ad4e" providerId="ADAL" clId="{09164361-2D5B-469E-8F7E-269D4D481B30}" dt="2024-04-10T08:35:51.527" v="4293" actId="20577"/>
          <ac:spMkLst>
            <pc:docMk/>
            <pc:sldMk cId="1676425035" sldId="2147480580"/>
            <ac:spMk id="2" creationId="{541BD324-DC87-A929-7F68-26ABD64F4F9C}"/>
          </ac:spMkLst>
        </pc:spChg>
        <pc:spChg chg="mod">
          <ac:chgData name="Yoel Kortick" userId="167978f5-7f40-4909-85d5-d4149554ad4e" providerId="ADAL" clId="{09164361-2D5B-469E-8F7E-269D4D481B30}" dt="2024-04-10T08:36:26.492" v="4298" actId="14100"/>
          <ac:spMkLst>
            <pc:docMk/>
            <pc:sldMk cId="1676425035" sldId="2147480580"/>
            <ac:spMk id="8" creationId="{5F9D2D70-C86C-D1DE-06A2-019BD4383FD8}"/>
          </ac:spMkLst>
        </pc:spChg>
        <pc:spChg chg="mod">
          <ac:chgData name="Yoel Kortick" userId="167978f5-7f40-4909-85d5-d4149554ad4e" providerId="ADAL" clId="{09164361-2D5B-469E-8F7E-269D4D481B30}" dt="2024-04-10T08:36:24.035" v="4297" actId="1076"/>
          <ac:spMkLst>
            <pc:docMk/>
            <pc:sldMk cId="1676425035" sldId="2147480580"/>
            <ac:spMk id="9" creationId="{BABAFA87-A915-7E85-E1FC-F59849E149DF}"/>
          </ac:spMkLst>
        </pc:spChg>
        <pc:picChg chg="del">
          <ac:chgData name="Yoel Kortick" userId="167978f5-7f40-4909-85d5-d4149554ad4e" providerId="ADAL" clId="{09164361-2D5B-469E-8F7E-269D4D481B30}" dt="2024-04-10T08:35:53.283" v="4294" actId="478"/>
          <ac:picMkLst>
            <pc:docMk/>
            <pc:sldMk cId="1676425035" sldId="2147480580"/>
            <ac:picMk id="6" creationId="{58D049A4-B550-6582-3FA7-7A456041D0A5}"/>
          </ac:picMkLst>
        </pc:picChg>
        <pc:picChg chg="add mod ord">
          <ac:chgData name="Yoel Kortick" userId="167978f5-7f40-4909-85d5-d4149554ad4e" providerId="ADAL" clId="{09164361-2D5B-469E-8F7E-269D4D481B30}" dt="2024-04-10T08:36:28.660" v="4299" actId="208"/>
          <ac:picMkLst>
            <pc:docMk/>
            <pc:sldMk cId="1676425035" sldId="2147480580"/>
            <ac:picMk id="7" creationId="{DF617695-0D09-2BC2-CC00-DF75E4D7ABC9}"/>
          </ac:picMkLst>
        </pc:picChg>
      </pc:sldChg>
      <pc:sldChg chg="addSp delSp modSp add mod">
        <pc:chgData name="Yoel Kortick" userId="167978f5-7f40-4909-85d5-d4149554ad4e" providerId="ADAL" clId="{09164361-2D5B-469E-8F7E-269D4D481B30}" dt="2024-04-10T08:37:52.018" v="4343" actId="14100"/>
        <pc:sldMkLst>
          <pc:docMk/>
          <pc:sldMk cId="2971279784" sldId="2147480581"/>
        </pc:sldMkLst>
        <pc:spChg chg="mod">
          <ac:chgData name="Yoel Kortick" userId="167978f5-7f40-4909-85d5-d4149554ad4e" providerId="ADAL" clId="{09164361-2D5B-469E-8F7E-269D4D481B30}" dt="2024-04-10T08:37:11.582" v="4308" actId="20577"/>
          <ac:spMkLst>
            <pc:docMk/>
            <pc:sldMk cId="2971279784" sldId="2147480581"/>
            <ac:spMk id="2" creationId="{7E8E05A0-E6BD-98C1-CD26-4231023B0E01}"/>
          </ac:spMkLst>
        </pc:spChg>
        <pc:spChg chg="mod">
          <ac:chgData name="Yoel Kortick" userId="167978f5-7f40-4909-85d5-d4149554ad4e" providerId="ADAL" clId="{09164361-2D5B-469E-8F7E-269D4D481B30}" dt="2024-04-10T08:37:32.674" v="4336" actId="1076"/>
          <ac:spMkLst>
            <pc:docMk/>
            <pc:sldMk cId="2971279784" sldId="2147480581"/>
            <ac:spMk id="8" creationId="{4037F9DE-DAA2-6BA9-7AB6-ABD0145A5E5B}"/>
          </ac:spMkLst>
        </pc:spChg>
        <pc:spChg chg="mod">
          <ac:chgData name="Yoel Kortick" userId="167978f5-7f40-4909-85d5-d4149554ad4e" providerId="ADAL" clId="{09164361-2D5B-469E-8F7E-269D4D481B30}" dt="2024-04-10T08:37:47.608" v="4341" actId="14100"/>
          <ac:spMkLst>
            <pc:docMk/>
            <pc:sldMk cId="2971279784" sldId="2147480581"/>
            <ac:spMk id="10" creationId="{E73E1742-92A4-09B8-AEE5-BCE5B87FEF61}"/>
          </ac:spMkLst>
        </pc:spChg>
        <pc:picChg chg="del">
          <ac:chgData name="Yoel Kortick" userId="167978f5-7f40-4909-85d5-d4149554ad4e" providerId="ADAL" clId="{09164361-2D5B-469E-8F7E-269D4D481B30}" dt="2024-04-10T08:37:13.970" v="4309" actId="478"/>
          <ac:picMkLst>
            <pc:docMk/>
            <pc:sldMk cId="2971279784" sldId="2147480581"/>
            <ac:picMk id="6" creationId="{7C5BD0E0-1FA6-824F-4032-D98013BB2DF5}"/>
          </ac:picMkLst>
        </pc:picChg>
        <pc:picChg chg="add mod ord">
          <ac:chgData name="Yoel Kortick" userId="167978f5-7f40-4909-85d5-d4149554ad4e" providerId="ADAL" clId="{09164361-2D5B-469E-8F7E-269D4D481B30}" dt="2024-04-10T08:37:29.594" v="4335" actId="167"/>
          <ac:picMkLst>
            <pc:docMk/>
            <pc:sldMk cId="2971279784" sldId="2147480581"/>
            <ac:picMk id="7" creationId="{B58CDFEE-B747-FBA7-FB08-F19CAA6ED98B}"/>
          </ac:picMkLst>
        </pc:picChg>
        <pc:cxnChg chg="mod">
          <ac:chgData name="Yoel Kortick" userId="167978f5-7f40-4909-85d5-d4149554ad4e" providerId="ADAL" clId="{09164361-2D5B-469E-8F7E-269D4D481B30}" dt="2024-04-10T08:37:52.018" v="4343" actId="14100"/>
          <ac:cxnSpMkLst>
            <pc:docMk/>
            <pc:sldMk cId="2971279784" sldId="2147480581"/>
            <ac:cxnSpMk id="9" creationId="{9437A880-137E-281C-8878-C9BFF3E9A3DD}"/>
          </ac:cxnSpMkLst>
        </pc:cxnChg>
      </pc:sldChg>
      <pc:sldChg chg="addSp delSp modSp add mod">
        <pc:chgData name="Yoel Kortick" userId="167978f5-7f40-4909-85d5-d4149554ad4e" providerId="ADAL" clId="{09164361-2D5B-469E-8F7E-269D4D481B30}" dt="2024-04-10T08:39:08.943" v="4363" actId="14100"/>
        <pc:sldMkLst>
          <pc:docMk/>
          <pc:sldMk cId="898563277" sldId="2147480582"/>
        </pc:sldMkLst>
        <pc:spChg chg="mod">
          <ac:chgData name="Yoel Kortick" userId="167978f5-7f40-4909-85d5-d4149554ad4e" providerId="ADAL" clId="{09164361-2D5B-469E-8F7E-269D4D481B30}" dt="2024-04-10T08:38:20.583" v="4354" actId="20577"/>
          <ac:spMkLst>
            <pc:docMk/>
            <pc:sldMk cId="898563277" sldId="2147480582"/>
            <ac:spMk id="2" creationId="{1074B8D9-2E4F-4457-F97D-2ABA87C47CCD}"/>
          </ac:spMkLst>
        </pc:spChg>
        <pc:spChg chg="mod">
          <ac:chgData name="Yoel Kortick" userId="167978f5-7f40-4909-85d5-d4149554ad4e" providerId="ADAL" clId="{09164361-2D5B-469E-8F7E-269D4D481B30}" dt="2024-04-10T08:39:03.699" v="4361" actId="14100"/>
          <ac:spMkLst>
            <pc:docMk/>
            <pc:sldMk cId="898563277" sldId="2147480582"/>
            <ac:spMk id="8" creationId="{EB8CE030-4FD7-26F3-5118-474501D475CF}"/>
          </ac:spMkLst>
        </pc:spChg>
        <pc:spChg chg="mod">
          <ac:chgData name="Yoel Kortick" userId="167978f5-7f40-4909-85d5-d4149554ad4e" providerId="ADAL" clId="{09164361-2D5B-469E-8F7E-269D4D481B30}" dt="2024-04-10T08:39:08.943" v="4363" actId="14100"/>
          <ac:spMkLst>
            <pc:docMk/>
            <pc:sldMk cId="898563277" sldId="2147480582"/>
            <ac:spMk id="9" creationId="{2E139658-D799-3831-04A8-479008ABD67C}"/>
          </ac:spMkLst>
        </pc:spChg>
        <pc:picChg chg="add mod ord">
          <ac:chgData name="Yoel Kortick" userId="167978f5-7f40-4909-85d5-d4149554ad4e" providerId="ADAL" clId="{09164361-2D5B-469E-8F7E-269D4D481B30}" dt="2024-04-10T08:38:57.016" v="4359" actId="1076"/>
          <ac:picMkLst>
            <pc:docMk/>
            <pc:sldMk cId="898563277" sldId="2147480582"/>
            <ac:picMk id="6" creationId="{B2FFABC3-81EA-920D-DDF8-AAFB8EB8C3A6}"/>
          </ac:picMkLst>
        </pc:picChg>
        <pc:picChg chg="del">
          <ac:chgData name="Yoel Kortick" userId="167978f5-7f40-4909-85d5-d4149554ad4e" providerId="ADAL" clId="{09164361-2D5B-469E-8F7E-269D4D481B30}" dt="2024-04-10T08:38:50.557" v="4355" actId="478"/>
          <ac:picMkLst>
            <pc:docMk/>
            <pc:sldMk cId="898563277" sldId="2147480582"/>
            <ac:picMk id="7" creationId="{E21DA7E4-BBF9-493E-762F-06CF0D1ABCC5}"/>
          </ac:picMkLst>
        </pc:picChg>
      </pc:sldChg>
      <pc:sldChg chg="addSp delSp modSp add mod">
        <pc:chgData name="Yoel Kortick" userId="167978f5-7f40-4909-85d5-d4149554ad4e" providerId="ADAL" clId="{09164361-2D5B-469E-8F7E-269D4D481B30}" dt="2024-04-10T08:40:15.926" v="4374" actId="478"/>
        <pc:sldMkLst>
          <pc:docMk/>
          <pc:sldMk cId="3007604565" sldId="2147480583"/>
        </pc:sldMkLst>
        <pc:spChg chg="mod">
          <ac:chgData name="Yoel Kortick" userId="167978f5-7f40-4909-85d5-d4149554ad4e" providerId="ADAL" clId="{09164361-2D5B-469E-8F7E-269D4D481B30}" dt="2024-04-10T08:39:26.749" v="4366" actId="20577"/>
          <ac:spMkLst>
            <pc:docMk/>
            <pc:sldMk cId="3007604565" sldId="2147480583"/>
            <ac:spMk id="2" creationId="{6D840B4F-C3FE-BB36-36D5-5243815A6277}"/>
          </ac:spMkLst>
        </pc:spChg>
        <pc:spChg chg="mod">
          <ac:chgData name="Yoel Kortick" userId="167978f5-7f40-4909-85d5-d4149554ad4e" providerId="ADAL" clId="{09164361-2D5B-469E-8F7E-269D4D481B30}" dt="2024-04-10T08:39:57.819" v="4371" actId="14100"/>
          <ac:spMkLst>
            <pc:docMk/>
            <pc:sldMk cId="3007604565" sldId="2147480583"/>
            <ac:spMk id="8" creationId="{58436909-A0C2-A7CF-8092-3328EFA65EE6}"/>
          </ac:spMkLst>
        </pc:spChg>
        <pc:spChg chg="del">
          <ac:chgData name="Yoel Kortick" userId="167978f5-7f40-4909-85d5-d4149554ad4e" providerId="ADAL" clId="{09164361-2D5B-469E-8F7E-269D4D481B30}" dt="2024-04-10T08:40:15.049" v="4373" actId="478"/>
          <ac:spMkLst>
            <pc:docMk/>
            <pc:sldMk cId="3007604565" sldId="2147480583"/>
            <ac:spMk id="10" creationId="{DC06F8A1-40A6-70E6-1D28-26C9DDC8BCD4}"/>
          </ac:spMkLst>
        </pc:spChg>
        <pc:picChg chg="add mod ord">
          <ac:chgData name="Yoel Kortick" userId="167978f5-7f40-4909-85d5-d4149554ad4e" providerId="ADAL" clId="{09164361-2D5B-469E-8F7E-269D4D481B30}" dt="2024-04-10T08:39:59.567" v="4372" actId="208"/>
          <ac:picMkLst>
            <pc:docMk/>
            <pc:sldMk cId="3007604565" sldId="2147480583"/>
            <ac:picMk id="6" creationId="{E25005FE-A44B-B820-6D20-D63240CF5EED}"/>
          </ac:picMkLst>
        </pc:picChg>
        <pc:picChg chg="del">
          <ac:chgData name="Yoel Kortick" userId="167978f5-7f40-4909-85d5-d4149554ad4e" providerId="ADAL" clId="{09164361-2D5B-469E-8F7E-269D4D481B30}" dt="2024-04-10T08:39:50.122" v="4367" actId="478"/>
          <ac:picMkLst>
            <pc:docMk/>
            <pc:sldMk cId="3007604565" sldId="2147480583"/>
            <ac:picMk id="7" creationId="{F2E4D875-E55B-3E18-8FA9-405AF033E5AA}"/>
          </ac:picMkLst>
        </pc:picChg>
        <pc:cxnChg chg="del">
          <ac:chgData name="Yoel Kortick" userId="167978f5-7f40-4909-85d5-d4149554ad4e" providerId="ADAL" clId="{09164361-2D5B-469E-8F7E-269D4D481B30}" dt="2024-04-10T08:40:15.926" v="4374" actId="478"/>
          <ac:cxnSpMkLst>
            <pc:docMk/>
            <pc:sldMk cId="3007604565" sldId="2147480583"/>
            <ac:cxnSpMk id="9" creationId="{2B101321-4D69-6A67-CB30-8654939CAF3C}"/>
          </ac:cxnSpMkLst>
        </pc:cxnChg>
      </pc:sldChg>
    </pc:docChg>
  </pc:docChgLst>
  <pc:docChgLst>
    <pc:chgData name="Yoel Kortick" userId="167978f5-7f40-4909-85d5-d4149554ad4e" providerId="ADAL" clId="{6546E9CA-C92F-4D2A-A157-5163750FC542}"/>
    <pc:docChg chg="undo custSel addSld delSld modSld">
      <pc:chgData name="Yoel Kortick" userId="167978f5-7f40-4909-85d5-d4149554ad4e" providerId="ADAL" clId="{6546E9CA-C92F-4D2A-A157-5163750FC542}" dt="2024-04-09T05:57:18.675" v="1931" actId="11529"/>
      <pc:docMkLst>
        <pc:docMk/>
      </pc:docMkLst>
      <pc:sldChg chg="modSp mod">
        <pc:chgData name="Yoel Kortick" userId="167978f5-7f40-4909-85d5-d4149554ad4e" providerId="ADAL" clId="{6546E9CA-C92F-4D2A-A157-5163750FC542}" dt="2024-04-08T11:05:55.824" v="37" actId="14100"/>
        <pc:sldMkLst>
          <pc:docMk/>
          <pc:sldMk cId="2609859466" sldId="2147480408"/>
        </pc:sldMkLst>
        <pc:spChg chg="mod">
          <ac:chgData name="Yoel Kortick" userId="167978f5-7f40-4909-85d5-d4149554ad4e" providerId="ADAL" clId="{6546E9CA-C92F-4D2A-A157-5163750FC542}" dt="2024-04-08T11:05:55.824" v="37" actId="14100"/>
          <ac:spMkLst>
            <pc:docMk/>
            <pc:sldMk cId="2609859466" sldId="2147480408"/>
            <ac:spMk id="2" creationId="{00000000-0000-0000-0000-000000000000}"/>
          </ac:spMkLst>
        </pc:spChg>
      </pc:sldChg>
      <pc:sldChg chg="modSp mod">
        <pc:chgData name="Yoel Kortick" userId="167978f5-7f40-4909-85d5-d4149554ad4e" providerId="ADAL" clId="{6546E9CA-C92F-4D2A-A157-5163750FC542}" dt="2024-04-08T11:09:29.775" v="143"/>
        <pc:sldMkLst>
          <pc:docMk/>
          <pc:sldMk cId="1230613315" sldId="2147480416"/>
        </pc:sldMkLst>
        <pc:spChg chg="mod">
          <ac:chgData name="Yoel Kortick" userId="167978f5-7f40-4909-85d5-d4149554ad4e" providerId="ADAL" clId="{6546E9CA-C92F-4D2A-A157-5163750FC542}" dt="2024-04-08T11:09:29.775" v="143"/>
          <ac:spMkLst>
            <pc:docMk/>
            <pc:sldMk cId="1230613315" sldId="2147480416"/>
            <ac:spMk id="10" creationId="{08BBD040-26CC-693E-E7F3-31441B13AF6C}"/>
          </ac:spMkLst>
        </pc:spChg>
      </pc:sldChg>
      <pc:sldChg chg="modSp mod">
        <pc:chgData name="Yoel Kortick" userId="167978f5-7f40-4909-85d5-d4149554ad4e" providerId="ADAL" clId="{6546E9CA-C92F-4D2A-A157-5163750FC542}" dt="2024-04-08T12:29:47.973" v="1100" actId="20577"/>
        <pc:sldMkLst>
          <pc:docMk/>
          <pc:sldMk cId="2711077615" sldId="2147480430"/>
        </pc:sldMkLst>
        <pc:spChg chg="mod">
          <ac:chgData name="Yoel Kortick" userId="167978f5-7f40-4909-85d5-d4149554ad4e" providerId="ADAL" clId="{6546E9CA-C92F-4D2A-A157-5163750FC542}" dt="2024-04-08T12:29:47.973" v="1100" actId="20577"/>
          <ac:spMkLst>
            <pc:docMk/>
            <pc:sldMk cId="2711077615" sldId="2147480430"/>
            <ac:spMk id="5" creationId="{00000000-0000-0000-0000-000000000000}"/>
          </ac:spMkLst>
        </pc:spChg>
      </pc:sldChg>
      <pc:sldChg chg="modSp mod">
        <pc:chgData name="Yoel Kortick" userId="167978f5-7f40-4909-85d5-d4149554ad4e" providerId="ADAL" clId="{6546E9CA-C92F-4D2A-A157-5163750FC542}" dt="2024-04-08T12:09:45.748" v="759" actId="404"/>
        <pc:sldMkLst>
          <pc:docMk/>
          <pc:sldMk cId="3060676145" sldId="2147480432"/>
        </pc:sldMkLst>
        <pc:spChg chg="mod">
          <ac:chgData name="Yoel Kortick" userId="167978f5-7f40-4909-85d5-d4149554ad4e" providerId="ADAL" clId="{6546E9CA-C92F-4D2A-A157-5163750FC542}" dt="2024-04-08T12:09:45.748" v="759" actId="404"/>
          <ac:spMkLst>
            <pc:docMk/>
            <pc:sldMk cId="3060676145" sldId="2147480432"/>
            <ac:spMk id="5" creationId="{DD24E5BB-8775-D950-48E3-1A88F065EA4D}"/>
          </ac:spMkLst>
        </pc:spChg>
      </pc:sldChg>
      <pc:sldChg chg="addSp delSp modSp mod">
        <pc:chgData name="Yoel Kortick" userId="167978f5-7f40-4909-85d5-d4149554ad4e" providerId="ADAL" clId="{6546E9CA-C92F-4D2A-A157-5163750FC542}" dt="2024-04-09T05:51:57.888" v="1890" actId="208"/>
        <pc:sldMkLst>
          <pc:docMk/>
          <pc:sldMk cId="1350919068" sldId="2147480435"/>
        </pc:sldMkLst>
        <pc:spChg chg="add mod">
          <ac:chgData name="Yoel Kortick" userId="167978f5-7f40-4909-85d5-d4149554ad4e" providerId="ADAL" clId="{6546E9CA-C92F-4D2A-A157-5163750FC542}" dt="2024-04-09T05:51:48.881" v="1887" actId="14100"/>
          <ac:spMkLst>
            <pc:docMk/>
            <pc:sldMk cId="1350919068" sldId="2147480435"/>
            <ac:spMk id="2" creationId="{754B724D-5593-0A44-7F7E-1C33DE894944}"/>
          </ac:spMkLst>
        </pc:spChg>
        <pc:spChg chg="mod">
          <ac:chgData name="Yoel Kortick" userId="167978f5-7f40-4909-85d5-d4149554ad4e" providerId="ADAL" clId="{6546E9CA-C92F-4D2A-A157-5163750FC542}" dt="2024-04-08T11:12:40.062" v="257"/>
          <ac:spMkLst>
            <pc:docMk/>
            <pc:sldMk cId="1350919068" sldId="2147480435"/>
            <ac:spMk id="4" creationId="{2B15F668-1061-31AC-D536-D9510874E7F0}"/>
          </ac:spMkLst>
        </pc:spChg>
        <pc:spChg chg="mod">
          <ac:chgData name="Yoel Kortick" userId="167978f5-7f40-4909-85d5-d4149554ad4e" providerId="ADAL" clId="{6546E9CA-C92F-4D2A-A157-5163750FC542}" dt="2024-04-09T05:51:53.612" v="1889" actId="14100"/>
          <ac:spMkLst>
            <pc:docMk/>
            <pc:sldMk cId="1350919068" sldId="2147480435"/>
            <ac:spMk id="6" creationId="{2C81CE4E-7AA8-AF1F-029A-B2D07687CF33}"/>
          </ac:spMkLst>
        </pc:spChg>
        <pc:spChg chg="mod">
          <ac:chgData name="Yoel Kortick" userId="167978f5-7f40-4909-85d5-d4149554ad4e" providerId="ADAL" clId="{6546E9CA-C92F-4D2A-A157-5163750FC542}" dt="2024-04-08T11:23:53.602" v="444" actId="20577"/>
          <ac:spMkLst>
            <pc:docMk/>
            <pc:sldMk cId="1350919068" sldId="2147480435"/>
            <ac:spMk id="7" creationId="{9FDAD1CA-374B-A8FB-B30A-D6C94C925F4D}"/>
          </ac:spMkLst>
        </pc:spChg>
        <pc:spChg chg="mod">
          <ac:chgData name="Yoel Kortick" userId="167978f5-7f40-4909-85d5-d4149554ad4e" providerId="ADAL" clId="{6546E9CA-C92F-4D2A-A157-5163750FC542}" dt="2024-04-09T05:51:41.896" v="1885" actId="14100"/>
          <ac:spMkLst>
            <pc:docMk/>
            <pc:sldMk cId="1350919068" sldId="2147480435"/>
            <ac:spMk id="8" creationId="{9EBF5FEA-67D5-3B53-2690-3FD879564930}"/>
          </ac:spMkLst>
        </pc:spChg>
        <pc:spChg chg="add mod">
          <ac:chgData name="Yoel Kortick" userId="167978f5-7f40-4909-85d5-d4149554ad4e" providerId="ADAL" clId="{6546E9CA-C92F-4D2A-A157-5163750FC542}" dt="2024-04-09T05:51:37.303" v="1883" actId="14100"/>
          <ac:spMkLst>
            <pc:docMk/>
            <pc:sldMk cId="1350919068" sldId="2147480435"/>
            <ac:spMk id="9" creationId="{C4815C0F-7849-9266-D077-43DC03B1265D}"/>
          </ac:spMkLst>
        </pc:spChg>
        <pc:picChg chg="add del mod ord">
          <ac:chgData name="Yoel Kortick" userId="167978f5-7f40-4909-85d5-d4149554ad4e" providerId="ADAL" clId="{6546E9CA-C92F-4D2A-A157-5163750FC542}" dt="2024-04-09T05:51:23.656" v="1878" actId="478"/>
          <ac:picMkLst>
            <pc:docMk/>
            <pc:sldMk cId="1350919068" sldId="2147480435"/>
            <ac:picMk id="5" creationId="{F2801AFD-B365-DD1B-EC78-A13654D7E2D2}"/>
          </ac:picMkLst>
        </pc:picChg>
        <pc:picChg chg="del">
          <ac:chgData name="Yoel Kortick" userId="167978f5-7f40-4909-85d5-d4149554ad4e" providerId="ADAL" clId="{6546E9CA-C92F-4D2A-A157-5163750FC542}" dt="2024-04-08T11:22:59.348" v="411" actId="478"/>
          <ac:picMkLst>
            <pc:docMk/>
            <pc:sldMk cId="1350919068" sldId="2147480435"/>
            <ac:picMk id="10" creationId="{97A824FF-7EC1-A51C-F63C-8C6A38BBEBA9}"/>
          </ac:picMkLst>
        </pc:picChg>
        <pc:picChg chg="add mod ord">
          <ac:chgData name="Yoel Kortick" userId="167978f5-7f40-4909-85d5-d4149554ad4e" providerId="ADAL" clId="{6546E9CA-C92F-4D2A-A157-5163750FC542}" dt="2024-04-09T05:51:57.888" v="1890" actId="208"/>
          <ac:picMkLst>
            <pc:docMk/>
            <pc:sldMk cId="1350919068" sldId="2147480435"/>
            <ac:picMk id="11" creationId="{E6592FDA-FB38-665E-6BC5-FCA73C7F8CF5}"/>
          </ac:picMkLst>
        </pc:picChg>
      </pc:sldChg>
      <pc:sldChg chg="modSp mod">
        <pc:chgData name="Yoel Kortick" userId="167978f5-7f40-4909-85d5-d4149554ad4e" providerId="ADAL" clId="{6546E9CA-C92F-4D2A-A157-5163750FC542}" dt="2024-04-08T12:30:09.056" v="1104" actId="404"/>
        <pc:sldMkLst>
          <pc:docMk/>
          <pc:sldMk cId="82115264" sldId="2147480446"/>
        </pc:sldMkLst>
        <pc:spChg chg="mod">
          <ac:chgData name="Yoel Kortick" userId="167978f5-7f40-4909-85d5-d4149554ad4e" providerId="ADAL" clId="{6546E9CA-C92F-4D2A-A157-5163750FC542}" dt="2024-04-08T12:30:09.056" v="1104" actId="404"/>
          <ac:spMkLst>
            <pc:docMk/>
            <pc:sldMk cId="82115264" sldId="2147480446"/>
            <ac:spMk id="5" creationId="{FC0E8746-9DB1-962C-9547-305F48D93F50}"/>
          </ac:spMkLst>
        </pc:spChg>
      </pc:sldChg>
      <pc:sldChg chg="modSp mod">
        <pc:chgData name="Yoel Kortick" userId="167978f5-7f40-4909-85d5-d4149554ad4e" providerId="ADAL" clId="{6546E9CA-C92F-4D2A-A157-5163750FC542}" dt="2024-04-09T05:54:11.597" v="1904" actId="20577"/>
        <pc:sldMkLst>
          <pc:docMk/>
          <pc:sldMk cId="3643643754" sldId="2147480447"/>
        </pc:sldMkLst>
        <pc:spChg chg="mod">
          <ac:chgData name="Yoel Kortick" userId="167978f5-7f40-4909-85d5-d4149554ad4e" providerId="ADAL" clId="{6546E9CA-C92F-4D2A-A157-5163750FC542}" dt="2024-04-08T12:29:39.628" v="1099"/>
          <ac:spMkLst>
            <pc:docMk/>
            <pc:sldMk cId="3643643754" sldId="2147480447"/>
            <ac:spMk id="4" creationId="{24EE6FED-C808-6A77-6E8D-8782D115DE51}"/>
          </ac:spMkLst>
        </pc:spChg>
        <pc:spChg chg="mod">
          <ac:chgData name="Yoel Kortick" userId="167978f5-7f40-4909-85d5-d4149554ad4e" providerId="ADAL" clId="{6546E9CA-C92F-4D2A-A157-5163750FC542}" dt="2024-04-09T05:54:11.597" v="1904" actId="20577"/>
          <ac:spMkLst>
            <pc:docMk/>
            <pc:sldMk cId="3643643754" sldId="2147480447"/>
            <ac:spMk id="5" creationId="{32EF9CC5-423E-6483-54B4-8E2E9D201178}"/>
          </ac:spMkLst>
        </pc:spChg>
      </pc:sldChg>
      <pc:sldChg chg="del">
        <pc:chgData name="Yoel Kortick" userId="167978f5-7f40-4909-85d5-d4149554ad4e" providerId="ADAL" clId="{6546E9CA-C92F-4D2A-A157-5163750FC542}" dt="2024-04-08T12:09:50.360" v="760" actId="47"/>
        <pc:sldMkLst>
          <pc:docMk/>
          <pc:sldMk cId="1078695059" sldId="2147480448"/>
        </pc:sldMkLst>
      </pc:sldChg>
      <pc:sldChg chg="delSp modSp mod">
        <pc:chgData name="Yoel Kortick" userId="167978f5-7f40-4909-85d5-d4149554ad4e" providerId="ADAL" clId="{6546E9CA-C92F-4D2A-A157-5163750FC542}" dt="2024-04-09T05:48:49.901" v="1874" actId="20577"/>
        <pc:sldMkLst>
          <pc:docMk/>
          <pc:sldMk cId="4224306853" sldId="2147480476"/>
        </pc:sldMkLst>
        <pc:spChg chg="mod">
          <ac:chgData name="Yoel Kortick" userId="167978f5-7f40-4909-85d5-d4149554ad4e" providerId="ADAL" clId="{6546E9CA-C92F-4D2A-A157-5163750FC542}" dt="2024-04-08T11:12:40.062" v="257"/>
          <ac:spMkLst>
            <pc:docMk/>
            <pc:sldMk cId="4224306853" sldId="2147480476"/>
            <ac:spMk id="4" creationId="{96ED5CD9-D5DE-16A7-B4F2-81F2DB25CD79}"/>
          </ac:spMkLst>
        </pc:spChg>
        <pc:spChg chg="del">
          <ac:chgData name="Yoel Kortick" userId="167978f5-7f40-4909-85d5-d4149554ad4e" providerId="ADAL" clId="{6546E9CA-C92F-4D2A-A157-5163750FC542}" dt="2024-04-08T11:13:10.919" v="258" actId="478"/>
          <ac:spMkLst>
            <pc:docMk/>
            <pc:sldMk cId="4224306853" sldId="2147480476"/>
            <ac:spMk id="9" creationId="{79FF8FAD-72E8-5D20-5F4A-9AF431633D26}"/>
          </ac:spMkLst>
        </pc:spChg>
        <pc:spChg chg="mod">
          <ac:chgData name="Yoel Kortick" userId="167978f5-7f40-4909-85d5-d4149554ad4e" providerId="ADAL" clId="{6546E9CA-C92F-4D2A-A157-5163750FC542}" dt="2024-04-09T05:48:49.901" v="1874" actId="20577"/>
          <ac:spMkLst>
            <pc:docMk/>
            <pc:sldMk cId="4224306853" sldId="2147480476"/>
            <ac:spMk id="10" creationId="{FB4BB4E3-8E41-D386-9377-9246479C5F9F}"/>
          </ac:spMkLst>
        </pc:spChg>
        <pc:spChg chg="del">
          <ac:chgData name="Yoel Kortick" userId="167978f5-7f40-4909-85d5-d4149554ad4e" providerId="ADAL" clId="{6546E9CA-C92F-4D2A-A157-5163750FC542}" dt="2024-04-08T11:13:10.919" v="258" actId="478"/>
          <ac:spMkLst>
            <pc:docMk/>
            <pc:sldMk cId="4224306853" sldId="2147480476"/>
            <ac:spMk id="11" creationId="{FCEC320A-D152-3136-E370-F62B9C019AE1}"/>
          </ac:spMkLst>
        </pc:spChg>
        <pc:picChg chg="del">
          <ac:chgData name="Yoel Kortick" userId="167978f5-7f40-4909-85d5-d4149554ad4e" providerId="ADAL" clId="{6546E9CA-C92F-4D2A-A157-5163750FC542}" dt="2024-04-08T11:13:10.919" v="258" actId="478"/>
          <ac:picMkLst>
            <pc:docMk/>
            <pc:sldMk cId="4224306853" sldId="2147480476"/>
            <ac:picMk id="8" creationId="{D998F26C-27F5-277A-2D20-3B2E0EF4C6A2}"/>
          </ac:picMkLst>
        </pc:picChg>
        <pc:cxnChg chg="del">
          <ac:chgData name="Yoel Kortick" userId="167978f5-7f40-4909-85d5-d4149554ad4e" providerId="ADAL" clId="{6546E9CA-C92F-4D2A-A157-5163750FC542}" dt="2024-04-08T11:13:10.919" v="258" actId="478"/>
          <ac:cxnSpMkLst>
            <pc:docMk/>
            <pc:sldMk cId="4224306853" sldId="2147480476"/>
            <ac:cxnSpMk id="13" creationId="{8F052A18-81BA-E43A-CC3A-EACB5971C856}"/>
          </ac:cxnSpMkLst>
        </pc:cxnChg>
      </pc:sldChg>
      <pc:sldChg chg="addSp delSp modSp mod">
        <pc:chgData name="Yoel Kortick" userId="167978f5-7f40-4909-85d5-d4149554ad4e" providerId="ADAL" clId="{6546E9CA-C92F-4D2A-A157-5163750FC542}" dt="2024-04-08T11:21:41.917" v="384" actId="167"/>
        <pc:sldMkLst>
          <pc:docMk/>
          <pc:sldMk cId="1082718328" sldId="2147480477"/>
        </pc:sldMkLst>
        <pc:spChg chg="mod">
          <ac:chgData name="Yoel Kortick" userId="167978f5-7f40-4909-85d5-d4149554ad4e" providerId="ADAL" clId="{6546E9CA-C92F-4D2A-A157-5163750FC542}" dt="2024-04-08T11:12:40.062" v="257"/>
          <ac:spMkLst>
            <pc:docMk/>
            <pc:sldMk cId="1082718328" sldId="2147480477"/>
            <ac:spMk id="4" creationId="{8C8F2987-9E72-8BBC-E487-8E4228FB2CB0}"/>
          </ac:spMkLst>
        </pc:spChg>
        <pc:spChg chg="del">
          <ac:chgData name="Yoel Kortick" userId="167978f5-7f40-4909-85d5-d4149554ad4e" providerId="ADAL" clId="{6546E9CA-C92F-4D2A-A157-5163750FC542}" dt="2024-04-08T11:18:10.890" v="366" actId="478"/>
          <ac:spMkLst>
            <pc:docMk/>
            <pc:sldMk cId="1082718328" sldId="2147480477"/>
            <ac:spMk id="6" creationId="{EB726EBB-EF61-F9AB-2433-9A0C8223626D}"/>
          </ac:spMkLst>
        </pc:spChg>
        <pc:spChg chg="mod">
          <ac:chgData name="Yoel Kortick" userId="167978f5-7f40-4909-85d5-d4149554ad4e" providerId="ADAL" clId="{6546E9CA-C92F-4D2A-A157-5163750FC542}" dt="2024-04-08T11:18:25.912" v="374" actId="403"/>
          <ac:spMkLst>
            <pc:docMk/>
            <pc:sldMk cId="1082718328" sldId="2147480477"/>
            <ac:spMk id="10" creationId="{8DF27603-C9D4-F33B-1CD5-D2C63F76A426}"/>
          </ac:spMkLst>
        </pc:spChg>
        <pc:spChg chg="mod">
          <ac:chgData name="Yoel Kortick" userId="167978f5-7f40-4909-85d5-d4149554ad4e" providerId="ADAL" clId="{6546E9CA-C92F-4D2A-A157-5163750FC542}" dt="2024-04-08T11:21:37.892" v="383" actId="14100"/>
          <ac:spMkLst>
            <pc:docMk/>
            <pc:sldMk cId="1082718328" sldId="2147480477"/>
            <ac:spMk id="11" creationId="{3DEB694B-977B-CF2D-49B1-38497E0F65DE}"/>
          </ac:spMkLst>
        </pc:spChg>
        <pc:spChg chg="del">
          <ac:chgData name="Yoel Kortick" userId="167978f5-7f40-4909-85d5-d4149554ad4e" providerId="ADAL" clId="{6546E9CA-C92F-4D2A-A157-5163750FC542}" dt="2024-04-08T11:18:12.543" v="368" actId="478"/>
          <ac:spMkLst>
            <pc:docMk/>
            <pc:sldMk cId="1082718328" sldId="2147480477"/>
            <ac:spMk id="13" creationId="{DAC903C2-352A-BE39-0E81-93846F3CE248}"/>
          </ac:spMkLst>
        </pc:spChg>
        <pc:spChg chg="del">
          <ac:chgData name="Yoel Kortick" userId="167978f5-7f40-4909-85d5-d4149554ad4e" providerId="ADAL" clId="{6546E9CA-C92F-4D2A-A157-5163750FC542}" dt="2024-04-08T11:18:13.971" v="369" actId="478"/>
          <ac:spMkLst>
            <pc:docMk/>
            <pc:sldMk cId="1082718328" sldId="2147480477"/>
            <ac:spMk id="19" creationId="{D4E1289A-F731-7D58-F63F-D1A244919DF0}"/>
          </ac:spMkLst>
        </pc:spChg>
        <pc:picChg chg="add mod ord">
          <ac:chgData name="Yoel Kortick" userId="167978f5-7f40-4909-85d5-d4149554ad4e" providerId="ADAL" clId="{6546E9CA-C92F-4D2A-A157-5163750FC542}" dt="2024-04-08T11:21:41.917" v="384" actId="167"/>
          <ac:picMkLst>
            <pc:docMk/>
            <pc:sldMk cId="1082718328" sldId="2147480477"/>
            <ac:picMk id="5" creationId="{CFB8B263-FEDA-9565-1722-B0DE2A22208F}"/>
          </ac:picMkLst>
        </pc:picChg>
        <pc:picChg chg="del">
          <ac:chgData name="Yoel Kortick" userId="167978f5-7f40-4909-85d5-d4149554ad4e" providerId="ADAL" clId="{6546E9CA-C92F-4D2A-A157-5163750FC542}" dt="2024-04-08T11:18:14.656" v="370" actId="478"/>
          <ac:picMkLst>
            <pc:docMk/>
            <pc:sldMk cId="1082718328" sldId="2147480477"/>
            <ac:picMk id="9" creationId="{6C99F066-25D2-76C8-FBB4-F6D64D6716E5}"/>
          </ac:picMkLst>
        </pc:picChg>
        <pc:picChg chg="del">
          <ac:chgData name="Yoel Kortick" userId="167978f5-7f40-4909-85d5-d4149554ad4e" providerId="ADAL" clId="{6546E9CA-C92F-4D2A-A157-5163750FC542}" dt="2024-04-08T11:18:11.409" v="367" actId="478"/>
          <ac:picMkLst>
            <pc:docMk/>
            <pc:sldMk cId="1082718328" sldId="2147480477"/>
            <ac:picMk id="18" creationId="{ACE5F045-8267-5861-285E-681E5D35C573}"/>
          </ac:picMkLst>
        </pc:picChg>
      </pc:sldChg>
      <pc:sldChg chg="modSp">
        <pc:chgData name="Yoel Kortick" userId="167978f5-7f40-4909-85d5-d4149554ad4e" providerId="ADAL" clId="{6546E9CA-C92F-4D2A-A157-5163750FC542}" dt="2024-04-08T11:12:40.062" v="257"/>
        <pc:sldMkLst>
          <pc:docMk/>
          <pc:sldMk cId="2944208059" sldId="2147480478"/>
        </pc:sldMkLst>
        <pc:spChg chg="mod">
          <ac:chgData name="Yoel Kortick" userId="167978f5-7f40-4909-85d5-d4149554ad4e" providerId="ADAL" clId="{6546E9CA-C92F-4D2A-A157-5163750FC542}" dt="2024-04-08T11:12:40.062" v="257"/>
          <ac:spMkLst>
            <pc:docMk/>
            <pc:sldMk cId="2944208059" sldId="2147480478"/>
            <ac:spMk id="5" creationId="{66DD1DE1-D408-A2F6-2266-BE258AE0C3FF}"/>
          </ac:spMkLst>
        </pc:spChg>
      </pc:sldChg>
      <pc:sldChg chg="addSp delSp modSp mod">
        <pc:chgData name="Yoel Kortick" userId="167978f5-7f40-4909-85d5-d4149554ad4e" providerId="ADAL" clId="{6546E9CA-C92F-4D2A-A157-5163750FC542}" dt="2024-04-09T05:49:50.351" v="1876" actId="11529"/>
        <pc:sldMkLst>
          <pc:docMk/>
          <pc:sldMk cId="3842267374" sldId="2147480479"/>
        </pc:sldMkLst>
        <pc:spChg chg="add">
          <ac:chgData name="Yoel Kortick" userId="167978f5-7f40-4909-85d5-d4149554ad4e" providerId="ADAL" clId="{6546E9CA-C92F-4D2A-A157-5163750FC542}" dt="2024-04-09T05:49:50.351" v="1876" actId="11529"/>
          <ac:spMkLst>
            <pc:docMk/>
            <pc:sldMk cId="3842267374" sldId="2147480479"/>
            <ac:spMk id="2" creationId="{7AF9EACE-BA5A-1671-10DE-EB9CDE2768DB}"/>
          </ac:spMkLst>
        </pc:spChg>
        <pc:spChg chg="mod">
          <ac:chgData name="Yoel Kortick" userId="167978f5-7f40-4909-85d5-d4149554ad4e" providerId="ADAL" clId="{6546E9CA-C92F-4D2A-A157-5163750FC542}" dt="2024-04-08T11:12:40.062" v="257"/>
          <ac:spMkLst>
            <pc:docMk/>
            <pc:sldMk cId="3842267374" sldId="2147480479"/>
            <ac:spMk id="4" creationId="{DD13AB6D-430C-3A48-AFFC-A3790021FF19}"/>
          </ac:spMkLst>
        </pc:spChg>
        <pc:spChg chg="mod">
          <ac:chgData name="Yoel Kortick" userId="167978f5-7f40-4909-85d5-d4149554ad4e" providerId="ADAL" clId="{6546E9CA-C92F-4D2A-A157-5163750FC542}" dt="2024-04-08T11:17:41.877" v="364" actId="14100"/>
          <ac:spMkLst>
            <pc:docMk/>
            <pc:sldMk cId="3842267374" sldId="2147480479"/>
            <ac:spMk id="6" creationId="{828F835B-3599-50D5-0BA3-B4D726CD53AE}"/>
          </ac:spMkLst>
        </pc:spChg>
        <pc:spChg chg="mod">
          <ac:chgData name="Yoel Kortick" userId="167978f5-7f40-4909-85d5-d4149554ad4e" providerId="ADAL" clId="{6546E9CA-C92F-4D2A-A157-5163750FC542}" dt="2024-04-08T11:17:11.554" v="360" actId="6549"/>
          <ac:spMkLst>
            <pc:docMk/>
            <pc:sldMk cId="3842267374" sldId="2147480479"/>
            <ac:spMk id="10" creationId="{B6434F3A-32E9-1FF7-A5AA-930AD82F2BD4}"/>
          </ac:spMkLst>
        </pc:spChg>
        <pc:picChg chg="add mod ord">
          <ac:chgData name="Yoel Kortick" userId="167978f5-7f40-4909-85d5-d4149554ad4e" providerId="ADAL" clId="{6546E9CA-C92F-4D2A-A157-5163750FC542}" dt="2024-04-08T11:17:44.344" v="365" actId="167"/>
          <ac:picMkLst>
            <pc:docMk/>
            <pc:sldMk cId="3842267374" sldId="2147480479"/>
            <ac:picMk id="5" creationId="{F5309CBD-F187-1E28-1A59-D2FF1F7154F6}"/>
          </ac:picMkLst>
        </pc:picChg>
        <pc:picChg chg="del">
          <ac:chgData name="Yoel Kortick" userId="167978f5-7f40-4909-85d5-d4149554ad4e" providerId="ADAL" clId="{6546E9CA-C92F-4D2A-A157-5163750FC542}" dt="2024-04-08T11:16:01.561" v="317" actId="478"/>
          <ac:picMkLst>
            <pc:docMk/>
            <pc:sldMk cId="3842267374" sldId="2147480479"/>
            <ac:picMk id="7" creationId="{F101F0DE-E390-9C40-BB43-59160082ADB0}"/>
          </ac:picMkLst>
        </pc:picChg>
      </pc:sldChg>
      <pc:sldChg chg="modSp">
        <pc:chgData name="Yoel Kortick" userId="167978f5-7f40-4909-85d5-d4149554ad4e" providerId="ADAL" clId="{6546E9CA-C92F-4D2A-A157-5163750FC542}" dt="2024-04-08T11:26:24.861" v="511"/>
        <pc:sldMkLst>
          <pc:docMk/>
          <pc:sldMk cId="3695620586" sldId="2147480480"/>
        </pc:sldMkLst>
        <pc:spChg chg="mod">
          <ac:chgData name="Yoel Kortick" userId="167978f5-7f40-4909-85d5-d4149554ad4e" providerId="ADAL" clId="{6546E9CA-C92F-4D2A-A157-5163750FC542}" dt="2024-04-08T11:26:24.861" v="511"/>
          <ac:spMkLst>
            <pc:docMk/>
            <pc:sldMk cId="3695620586" sldId="2147480480"/>
            <ac:spMk id="5" creationId="{E9E84295-B2C8-00C9-BC8F-B332F957D2BA}"/>
          </ac:spMkLst>
        </pc:spChg>
      </pc:sldChg>
      <pc:sldChg chg="addSp modSp mod">
        <pc:chgData name="Yoel Kortick" userId="167978f5-7f40-4909-85d5-d4149554ad4e" providerId="ADAL" clId="{6546E9CA-C92F-4D2A-A157-5163750FC542}" dt="2024-04-09T05:53:03.546" v="1894" actId="20577"/>
        <pc:sldMkLst>
          <pc:docMk/>
          <pc:sldMk cId="904595637" sldId="2147480482"/>
        </pc:sldMkLst>
        <pc:spChg chg="mod">
          <ac:chgData name="Yoel Kortick" userId="167978f5-7f40-4909-85d5-d4149554ad4e" providerId="ADAL" clId="{6546E9CA-C92F-4D2A-A157-5163750FC542}" dt="2024-04-08T11:26:24.861" v="511"/>
          <ac:spMkLst>
            <pc:docMk/>
            <pc:sldMk cId="904595637" sldId="2147480482"/>
            <ac:spMk id="4" creationId="{870FF4AD-B3E6-1FA4-323A-91FDA4F45583}"/>
          </ac:spMkLst>
        </pc:spChg>
        <pc:spChg chg="add mod">
          <ac:chgData name="Yoel Kortick" userId="167978f5-7f40-4909-85d5-d4149554ad4e" providerId="ADAL" clId="{6546E9CA-C92F-4D2A-A157-5163750FC542}" dt="2024-04-08T11:28:01.900" v="515"/>
          <ac:spMkLst>
            <pc:docMk/>
            <pc:sldMk cId="904595637" sldId="2147480482"/>
            <ac:spMk id="8" creationId="{6BD835CC-996B-0617-6AF9-763648A8BBB7}"/>
          </ac:spMkLst>
        </pc:spChg>
        <pc:spChg chg="mod">
          <ac:chgData name="Yoel Kortick" userId="167978f5-7f40-4909-85d5-d4149554ad4e" providerId="ADAL" clId="{6546E9CA-C92F-4D2A-A157-5163750FC542}" dt="2024-04-09T05:53:03.546" v="1894" actId="20577"/>
          <ac:spMkLst>
            <pc:docMk/>
            <pc:sldMk cId="904595637" sldId="2147480482"/>
            <ac:spMk id="12" creationId="{1F0AF78D-27ED-9E51-0167-7B13CF80FC36}"/>
          </ac:spMkLst>
        </pc:spChg>
        <pc:picChg chg="add mod">
          <ac:chgData name="Yoel Kortick" userId="167978f5-7f40-4909-85d5-d4149554ad4e" providerId="ADAL" clId="{6546E9CA-C92F-4D2A-A157-5163750FC542}" dt="2024-04-08T11:28:01.900" v="515"/>
          <ac:picMkLst>
            <pc:docMk/>
            <pc:sldMk cId="904595637" sldId="2147480482"/>
            <ac:picMk id="10" creationId="{3894E3BD-4DF4-2AF2-1389-34E09C57D9C1}"/>
          </ac:picMkLst>
        </pc:picChg>
      </pc:sldChg>
      <pc:sldChg chg="modSp del">
        <pc:chgData name="Yoel Kortick" userId="167978f5-7f40-4909-85d5-d4149554ad4e" providerId="ADAL" clId="{6546E9CA-C92F-4D2A-A157-5163750FC542}" dt="2024-04-08T12:09:51.163" v="761" actId="47"/>
        <pc:sldMkLst>
          <pc:docMk/>
          <pc:sldMk cId="660349284" sldId="2147480483"/>
        </pc:sldMkLst>
        <pc:spChg chg="mod">
          <ac:chgData name="Yoel Kortick" userId="167978f5-7f40-4909-85d5-d4149554ad4e" providerId="ADAL" clId="{6546E9CA-C92F-4D2A-A157-5163750FC542}" dt="2024-04-08T12:09:38.388" v="756"/>
          <ac:spMkLst>
            <pc:docMk/>
            <pc:sldMk cId="660349284" sldId="2147480483"/>
            <ac:spMk id="4" creationId="{84A4C34B-ADDC-54F4-FB28-32D274C936AB}"/>
          </ac:spMkLst>
        </pc:spChg>
      </pc:sldChg>
      <pc:sldChg chg="modSp del">
        <pc:chgData name="Yoel Kortick" userId="167978f5-7f40-4909-85d5-d4149554ad4e" providerId="ADAL" clId="{6546E9CA-C92F-4D2A-A157-5163750FC542}" dt="2024-04-08T12:33:00.563" v="1142" actId="47"/>
        <pc:sldMkLst>
          <pc:docMk/>
          <pc:sldMk cId="3242277274" sldId="2147480484"/>
        </pc:sldMkLst>
        <pc:spChg chg="mod">
          <ac:chgData name="Yoel Kortick" userId="167978f5-7f40-4909-85d5-d4149554ad4e" providerId="ADAL" clId="{6546E9CA-C92F-4D2A-A157-5163750FC542}" dt="2024-04-08T12:29:39.628" v="1099"/>
          <ac:spMkLst>
            <pc:docMk/>
            <pc:sldMk cId="3242277274" sldId="2147480484"/>
            <ac:spMk id="4" creationId="{BDF9D5F2-AE16-ED74-DEEF-115FB569AACF}"/>
          </ac:spMkLst>
        </pc:spChg>
      </pc:sldChg>
      <pc:sldChg chg="addSp modSp mod">
        <pc:chgData name="Yoel Kortick" userId="167978f5-7f40-4909-85d5-d4149554ad4e" providerId="ADAL" clId="{6546E9CA-C92F-4D2A-A157-5163750FC542}" dt="2024-04-08T12:32:39.974" v="1141" actId="11529"/>
        <pc:sldMkLst>
          <pc:docMk/>
          <pc:sldMk cId="3130794386" sldId="2147480485"/>
        </pc:sldMkLst>
        <pc:spChg chg="mod">
          <ac:chgData name="Yoel Kortick" userId="167978f5-7f40-4909-85d5-d4149554ad4e" providerId="ADAL" clId="{6546E9CA-C92F-4D2A-A157-5163750FC542}" dt="2024-04-08T12:29:39.628" v="1099"/>
          <ac:spMkLst>
            <pc:docMk/>
            <pc:sldMk cId="3130794386" sldId="2147480485"/>
            <ac:spMk id="4" creationId="{CEF5B676-6279-C967-581A-195B0EF60BCD}"/>
          </ac:spMkLst>
        </pc:spChg>
        <pc:spChg chg="mod">
          <ac:chgData name="Yoel Kortick" userId="167978f5-7f40-4909-85d5-d4149554ad4e" providerId="ADAL" clId="{6546E9CA-C92F-4D2A-A157-5163750FC542}" dt="2024-04-08T12:31:53.089" v="1123" actId="20577"/>
          <ac:spMkLst>
            <pc:docMk/>
            <pc:sldMk cId="3130794386" sldId="2147480485"/>
            <ac:spMk id="5" creationId="{82F90639-44A2-8EDD-D73D-DB9A2053C2C1}"/>
          </ac:spMkLst>
        </pc:spChg>
        <pc:spChg chg="add">
          <ac:chgData name="Yoel Kortick" userId="167978f5-7f40-4909-85d5-d4149554ad4e" providerId="ADAL" clId="{6546E9CA-C92F-4D2A-A157-5163750FC542}" dt="2024-04-08T12:32:27.872" v="1140" actId="11529"/>
          <ac:spMkLst>
            <pc:docMk/>
            <pc:sldMk cId="3130794386" sldId="2147480485"/>
            <ac:spMk id="6" creationId="{7F2BFF0F-5847-1E5C-115D-5A92F4AC6599}"/>
          </ac:spMkLst>
        </pc:spChg>
        <pc:spChg chg="add">
          <ac:chgData name="Yoel Kortick" userId="167978f5-7f40-4909-85d5-d4149554ad4e" providerId="ADAL" clId="{6546E9CA-C92F-4D2A-A157-5163750FC542}" dt="2024-04-08T12:32:39.974" v="1141" actId="11529"/>
          <ac:spMkLst>
            <pc:docMk/>
            <pc:sldMk cId="3130794386" sldId="2147480485"/>
            <ac:spMk id="7" creationId="{8FF3868E-FE4E-7D44-CA5A-D6C80C5B1898}"/>
          </ac:spMkLst>
        </pc:spChg>
        <pc:picChg chg="add mod">
          <ac:chgData name="Yoel Kortick" userId="167978f5-7f40-4909-85d5-d4149554ad4e" providerId="ADAL" clId="{6546E9CA-C92F-4D2A-A157-5163750FC542}" dt="2024-04-08T12:32:21.580" v="1139" actId="1036"/>
          <ac:picMkLst>
            <pc:docMk/>
            <pc:sldMk cId="3130794386" sldId="2147480485"/>
            <ac:picMk id="2" creationId="{9BB6E075-4984-BF9E-2009-7E8E46139936}"/>
          </ac:picMkLst>
        </pc:picChg>
      </pc:sldChg>
      <pc:sldChg chg="modSp del">
        <pc:chgData name="Yoel Kortick" userId="167978f5-7f40-4909-85d5-d4149554ad4e" providerId="ADAL" clId="{6546E9CA-C92F-4D2A-A157-5163750FC542}" dt="2024-04-08T12:33:01.871" v="1143" actId="47"/>
        <pc:sldMkLst>
          <pc:docMk/>
          <pc:sldMk cId="1339396467" sldId="2147480486"/>
        </pc:sldMkLst>
        <pc:spChg chg="mod">
          <ac:chgData name="Yoel Kortick" userId="167978f5-7f40-4909-85d5-d4149554ad4e" providerId="ADAL" clId="{6546E9CA-C92F-4D2A-A157-5163750FC542}" dt="2024-04-08T12:29:39.628" v="1099"/>
          <ac:spMkLst>
            <pc:docMk/>
            <pc:sldMk cId="1339396467" sldId="2147480486"/>
            <ac:spMk id="4" creationId="{31016DF7-1303-DA03-C964-8CC4A7B9F501}"/>
          </ac:spMkLst>
        </pc:spChg>
      </pc:sldChg>
      <pc:sldChg chg="modSp del">
        <pc:chgData name="Yoel Kortick" userId="167978f5-7f40-4909-85d5-d4149554ad4e" providerId="ADAL" clId="{6546E9CA-C92F-4D2A-A157-5163750FC542}" dt="2024-04-08T12:33:02.985" v="1144" actId="47"/>
        <pc:sldMkLst>
          <pc:docMk/>
          <pc:sldMk cId="1707295467" sldId="2147480487"/>
        </pc:sldMkLst>
        <pc:spChg chg="mod">
          <ac:chgData name="Yoel Kortick" userId="167978f5-7f40-4909-85d5-d4149554ad4e" providerId="ADAL" clId="{6546E9CA-C92F-4D2A-A157-5163750FC542}" dt="2024-04-08T12:29:39.628" v="1099"/>
          <ac:spMkLst>
            <pc:docMk/>
            <pc:sldMk cId="1707295467" sldId="2147480487"/>
            <ac:spMk id="4" creationId="{71D71BE8-5431-9B3B-4AE0-3D043114C679}"/>
          </ac:spMkLst>
        </pc:spChg>
      </pc:sldChg>
      <pc:sldChg chg="modSp del">
        <pc:chgData name="Yoel Kortick" userId="167978f5-7f40-4909-85d5-d4149554ad4e" providerId="ADAL" clId="{6546E9CA-C92F-4D2A-A157-5163750FC542}" dt="2024-04-08T12:33:04.182" v="1145" actId="47"/>
        <pc:sldMkLst>
          <pc:docMk/>
          <pc:sldMk cId="1740921197" sldId="2147480488"/>
        </pc:sldMkLst>
        <pc:spChg chg="mod">
          <ac:chgData name="Yoel Kortick" userId="167978f5-7f40-4909-85d5-d4149554ad4e" providerId="ADAL" clId="{6546E9CA-C92F-4D2A-A157-5163750FC542}" dt="2024-04-08T12:29:39.628" v="1099"/>
          <ac:spMkLst>
            <pc:docMk/>
            <pc:sldMk cId="1740921197" sldId="2147480488"/>
            <ac:spMk id="4" creationId="{1812B23B-AFA0-F3C2-E9B3-C98ADC0A8EE7}"/>
          </ac:spMkLst>
        </pc:spChg>
      </pc:sldChg>
      <pc:sldChg chg="modSp del">
        <pc:chgData name="Yoel Kortick" userId="167978f5-7f40-4909-85d5-d4149554ad4e" providerId="ADAL" clId="{6546E9CA-C92F-4D2A-A157-5163750FC542}" dt="2024-04-08T12:33:05.106" v="1146" actId="47"/>
        <pc:sldMkLst>
          <pc:docMk/>
          <pc:sldMk cId="1126681627" sldId="2147480489"/>
        </pc:sldMkLst>
        <pc:spChg chg="mod">
          <ac:chgData name="Yoel Kortick" userId="167978f5-7f40-4909-85d5-d4149554ad4e" providerId="ADAL" clId="{6546E9CA-C92F-4D2A-A157-5163750FC542}" dt="2024-04-08T12:29:39.628" v="1099"/>
          <ac:spMkLst>
            <pc:docMk/>
            <pc:sldMk cId="1126681627" sldId="2147480489"/>
            <ac:spMk id="4" creationId="{D69A1D6B-52E7-5A88-D4F4-28213DA2D629}"/>
          </ac:spMkLst>
        </pc:spChg>
      </pc:sldChg>
      <pc:sldChg chg="modSp del">
        <pc:chgData name="Yoel Kortick" userId="167978f5-7f40-4909-85d5-d4149554ad4e" providerId="ADAL" clId="{6546E9CA-C92F-4D2A-A157-5163750FC542}" dt="2024-04-08T12:33:06.295" v="1147" actId="47"/>
        <pc:sldMkLst>
          <pc:docMk/>
          <pc:sldMk cId="2960054213" sldId="2147480490"/>
        </pc:sldMkLst>
        <pc:spChg chg="mod">
          <ac:chgData name="Yoel Kortick" userId="167978f5-7f40-4909-85d5-d4149554ad4e" providerId="ADAL" clId="{6546E9CA-C92F-4D2A-A157-5163750FC542}" dt="2024-04-08T12:29:39.628" v="1099"/>
          <ac:spMkLst>
            <pc:docMk/>
            <pc:sldMk cId="2960054213" sldId="2147480490"/>
            <ac:spMk id="4" creationId="{FFEF06BD-F022-7DC6-17D2-DEB0837BF1DA}"/>
          </ac:spMkLst>
        </pc:spChg>
      </pc:sldChg>
      <pc:sldChg chg="modSp del">
        <pc:chgData name="Yoel Kortick" userId="167978f5-7f40-4909-85d5-d4149554ad4e" providerId="ADAL" clId="{6546E9CA-C92F-4D2A-A157-5163750FC542}" dt="2024-04-08T12:29:59.470" v="1101" actId="47"/>
        <pc:sldMkLst>
          <pc:docMk/>
          <pc:sldMk cId="3558017029" sldId="2147480491"/>
        </pc:sldMkLst>
        <pc:spChg chg="mod">
          <ac:chgData name="Yoel Kortick" userId="167978f5-7f40-4909-85d5-d4149554ad4e" providerId="ADAL" clId="{6546E9CA-C92F-4D2A-A157-5163750FC542}" dt="2024-04-08T12:29:39.628" v="1099"/>
          <ac:spMkLst>
            <pc:docMk/>
            <pc:sldMk cId="3558017029" sldId="2147480491"/>
            <ac:spMk id="5" creationId="{061BF0A8-1AF5-1267-76A3-04188DF8C5E6}"/>
          </ac:spMkLst>
        </pc:spChg>
      </pc:sldChg>
      <pc:sldChg chg="modSp del">
        <pc:chgData name="Yoel Kortick" userId="167978f5-7f40-4909-85d5-d4149554ad4e" providerId="ADAL" clId="{6546E9CA-C92F-4D2A-A157-5163750FC542}" dt="2024-04-08T12:29:59.470" v="1101" actId="47"/>
        <pc:sldMkLst>
          <pc:docMk/>
          <pc:sldMk cId="3500383902" sldId="2147480492"/>
        </pc:sldMkLst>
        <pc:spChg chg="mod">
          <ac:chgData name="Yoel Kortick" userId="167978f5-7f40-4909-85d5-d4149554ad4e" providerId="ADAL" clId="{6546E9CA-C92F-4D2A-A157-5163750FC542}" dt="2024-04-08T12:29:39.628" v="1099"/>
          <ac:spMkLst>
            <pc:docMk/>
            <pc:sldMk cId="3500383902" sldId="2147480492"/>
            <ac:spMk id="4" creationId="{90E41B28-5207-02B8-13B9-1BBD72EB1684}"/>
          </ac:spMkLst>
        </pc:spChg>
      </pc:sldChg>
      <pc:sldChg chg="modSp del">
        <pc:chgData name="Yoel Kortick" userId="167978f5-7f40-4909-85d5-d4149554ad4e" providerId="ADAL" clId="{6546E9CA-C92F-4D2A-A157-5163750FC542}" dt="2024-04-08T12:29:59.470" v="1101" actId="47"/>
        <pc:sldMkLst>
          <pc:docMk/>
          <pc:sldMk cId="995559366" sldId="2147480494"/>
        </pc:sldMkLst>
        <pc:spChg chg="mod">
          <ac:chgData name="Yoel Kortick" userId="167978f5-7f40-4909-85d5-d4149554ad4e" providerId="ADAL" clId="{6546E9CA-C92F-4D2A-A157-5163750FC542}" dt="2024-04-08T12:29:39.628" v="1099"/>
          <ac:spMkLst>
            <pc:docMk/>
            <pc:sldMk cId="995559366" sldId="2147480494"/>
            <ac:spMk id="4" creationId="{59FFE7E6-F1AC-B583-03A3-CCBBD66EBC31}"/>
          </ac:spMkLst>
        </pc:spChg>
      </pc:sldChg>
      <pc:sldChg chg="modSp del">
        <pc:chgData name="Yoel Kortick" userId="167978f5-7f40-4909-85d5-d4149554ad4e" providerId="ADAL" clId="{6546E9CA-C92F-4D2A-A157-5163750FC542}" dt="2024-04-08T12:29:59.470" v="1101" actId="47"/>
        <pc:sldMkLst>
          <pc:docMk/>
          <pc:sldMk cId="307460017" sldId="2147480495"/>
        </pc:sldMkLst>
        <pc:spChg chg="mod">
          <ac:chgData name="Yoel Kortick" userId="167978f5-7f40-4909-85d5-d4149554ad4e" providerId="ADAL" clId="{6546E9CA-C92F-4D2A-A157-5163750FC542}" dt="2024-04-08T12:29:39.628" v="1099"/>
          <ac:spMkLst>
            <pc:docMk/>
            <pc:sldMk cId="307460017" sldId="2147480495"/>
            <ac:spMk id="4" creationId="{CF5EB7C8-1CF6-B99C-39B0-C1EE5C7E10C0}"/>
          </ac:spMkLst>
        </pc:spChg>
      </pc:sldChg>
      <pc:sldChg chg="modSp del">
        <pc:chgData name="Yoel Kortick" userId="167978f5-7f40-4909-85d5-d4149554ad4e" providerId="ADAL" clId="{6546E9CA-C92F-4D2A-A157-5163750FC542}" dt="2024-04-08T12:29:59.470" v="1101" actId="47"/>
        <pc:sldMkLst>
          <pc:docMk/>
          <pc:sldMk cId="2225354185" sldId="2147480496"/>
        </pc:sldMkLst>
        <pc:spChg chg="mod">
          <ac:chgData name="Yoel Kortick" userId="167978f5-7f40-4909-85d5-d4149554ad4e" providerId="ADAL" clId="{6546E9CA-C92F-4D2A-A157-5163750FC542}" dt="2024-04-08T12:29:39.628" v="1099"/>
          <ac:spMkLst>
            <pc:docMk/>
            <pc:sldMk cId="2225354185" sldId="2147480496"/>
            <ac:spMk id="4" creationId="{57D992AC-4FA2-C0CD-58A3-D3E05579DEC7}"/>
          </ac:spMkLst>
        </pc:spChg>
      </pc:sldChg>
      <pc:sldChg chg="modSp del">
        <pc:chgData name="Yoel Kortick" userId="167978f5-7f40-4909-85d5-d4149554ad4e" providerId="ADAL" clId="{6546E9CA-C92F-4D2A-A157-5163750FC542}" dt="2024-04-08T12:29:59.470" v="1101" actId="47"/>
        <pc:sldMkLst>
          <pc:docMk/>
          <pc:sldMk cId="3822132485" sldId="2147480497"/>
        </pc:sldMkLst>
        <pc:spChg chg="mod">
          <ac:chgData name="Yoel Kortick" userId="167978f5-7f40-4909-85d5-d4149554ad4e" providerId="ADAL" clId="{6546E9CA-C92F-4D2A-A157-5163750FC542}" dt="2024-04-08T12:29:39.628" v="1099"/>
          <ac:spMkLst>
            <pc:docMk/>
            <pc:sldMk cId="3822132485" sldId="2147480497"/>
            <ac:spMk id="4" creationId="{89FF6980-2557-C018-D1F3-0C519581A4AC}"/>
          </ac:spMkLst>
        </pc:spChg>
      </pc:sldChg>
      <pc:sldChg chg="modSp add mod">
        <pc:chgData name="Yoel Kortick" userId="167978f5-7f40-4909-85d5-d4149554ad4e" providerId="ADAL" clId="{6546E9CA-C92F-4D2A-A157-5163750FC542}" dt="2024-04-09T05:47:48.484" v="1862" actId="113"/>
        <pc:sldMkLst>
          <pc:docMk/>
          <pc:sldMk cId="1114484667" sldId="2147480498"/>
        </pc:sldMkLst>
        <pc:spChg chg="mod">
          <ac:chgData name="Yoel Kortick" userId="167978f5-7f40-4909-85d5-d4149554ad4e" providerId="ADAL" clId="{6546E9CA-C92F-4D2A-A157-5163750FC542}" dt="2024-04-09T05:47:48.484" v="1862" actId="113"/>
          <ac:spMkLst>
            <pc:docMk/>
            <pc:sldMk cId="1114484667" sldId="2147480498"/>
            <ac:spMk id="10" creationId="{50A2E72C-826C-642B-5513-58EB5FD30DB0}"/>
          </ac:spMkLst>
        </pc:spChg>
      </pc:sldChg>
      <pc:sldChg chg="modSp add mod">
        <pc:chgData name="Yoel Kortick" userId="167978f5-7f40-4909-85d5-d4149554ad4e" providerId="ADAL" clId="{6546E9CA-C92F-4D2A-A157-5163750FC542}" dt="2024-04-09T05:49:25.932" v="1875"/>
        <pc:sldMkLst>
          <pc:docMk/>
          <pc:sldMk cId="20915079" sldId="2147480499"/>
        </pc:sldMkLst>
        <pc:spChg chg="mod">
          <ac:chgData name="Yoel Kortick" userId="167978f5-7f40-4909-85d5-d4149554ad4e" providerId="ADAL" clId="{6546E9CA-C92F-4D2A-A157-5163750FC542}" dt="2024-04-09T05:49:25.932" v="1875"/>
          <ac:spMkLst>
            <pc:docMk/>
            <pc:sldMk cId="20915079" sldId="2147480499"/>
            <ac:spMk id="10" creationId="{2617806B-FEB8-8CA5-0B28-05F0CEEE133A}"/>
          </ac:spMkLst>
        </pc:spChg>
      </pc:sldChg>
      <pc:sldChg chg="addSp delSp modSp add mod">
        <pc:chgData name="Yoel Kortick" userId="167978f5-7f40-4909-85d5-d4149554ad4e" providerId="ADAL" clId="{6546E9CA-C92F-4D2A-A157-5163750FC542}" dt="2024-04-08T11:25:59.835" v="510" actId="478"/>
        <pc:sldMkLst>
          <pc:docMk/>
          <pc:sldMk cId="954201101" sldId="2147480500"/>
        </pc:sldMkLst>
        <pc:spChg chg="del">
          <ac:chgData name="Yoel Kortick" userId="167978f5-7f40-4909-85d5-d4149554ad4e" providerId="ADAL" clId="{6546E9CA-C92F-4D2A-A157-5163750FC542}" dt="2024-04-08T11:25:59.835" v="510" actId="478"/>
          <ac:spMkLst>
            <pc:docMk/>
            <pc:sldMk cId="954201101" sldId="2147480500"/>
            <ac:spMk id="6" creationId="{FAF9CDE4-8529-C35B-FD64-7793A29E038A}"/>
          </ac:spMkLst>
        </pc:spChg>
        <pc:spChg chg="mod">
          <ac:chgData name="Yoel Kortick" userId="167978f5-7f40-4909-85d5-d4149554ad4e" providerId="ADAL" clId="{6546E9CA-C92F-4D2A-A157-5163750FC542}" dt="2024-04-08T11:25:10.528" v="500"/>
          <ac:spMkLst>
            <pc:docMk/>
            <pc:sldMk cId="954201101" sldId="2147480500"/>
            <ac:spMk id="7" creationId="{9B5F0CA2-9B7B-99DE-584F-11CB75637C21}"/>
          </ac:spMkLst>
        </pc:spChg>
        <pc:spChg chg="del">
          <ac:chgData name="Yoel Kortick" userId="167978f5-7f40-4909-85d5-d4149554ad4e" providerId="ADAL" clId="{6546E9CA-C92F-4D2A-A157-5163750FC542}" dt="2024-04-08T11:25:57.265" v="509" actId="478"/>
          <ac:spMkLst>
            <pc:docMk/>
            <pc:sldMk cId="954201101" sldId="2147480500"/>
            <ac:spMk id="8" creationId="{C7B35E22-EEFD-A68B-3732-9F913CB2C1C1}"/>
          </ac:spMkLst>
        </pc:spChg>
        <pc:spChg chg="mod">
          <ac:chgData name="Yoel Kortick" userId="167978f5-7f40-4909-85d5-d4149554ad4e" providerId="ADAL" clId="{6546E9CA-C92F-4D2A-A157-5163750FC542}" dt="2024-04-08T11:25:55.087" v="508" actId="14100"/>
          <ac:spMkLst>
            <pc:docMk/>
            <pc:sldMk cId="954201101" sldId="2147480500"/>
            <ac:spMk id="9" creationId="{BA8510E3-BD25-876F-897F-3490B0A40A1F}"/>
          </ac:spMkLst>
        </pc:spChg>
        <pc:picChg chg="del">
          <ac:chgData name="Yoel Kortick" userId="167978f5-7f40-4909-85d5-d4149554ad4e" providerId="ADAL" clId="{6546E9CA-C92F-4D2A-A157-5163750FC542}" dt="2024-04-08T11:25:39.714" v="501" actId="478"/>
          <ac:picMkLst>
            <pc:docMk/>
            <pc:sldMk cId="954201101" sldId="2147480500"/>
            <ac:picMk id="5" creationId="{87AFA6A3-D915-F49E-1ED8-64AF50A966A0}"/>
          </ac:picMkLst>
        </pc:picChg>
        <pc:picChg chg="add mod ord">
          <ac:chgData name="Yoel Kortick" userId="167978f5-7f40-4909-85d5-d4149554ad4e" providerId="ADAL" clId="{6546E9CA-C92F-4D2A-A157-5163750FC542}" dt="2024-04-08T11:25:46.807" v="504" actId="208"/>
          <ac:picMkLst>
            <pc:docMk/>
            <pc:sldMk cId="954201101" sldId="2147480500"/>
            <ac:picMk id="10" creationId="{C80E034C-A876-A027-EAA9-E8AEDDC836CC}"/>
          </ac:picMkLst>
        </pc:picChg>
      </pc:sldChg>
      <pc:sldChg chg="addSp delSp modSp add mod">
        <pc:chgData name="Yoel Kortick" userId="167978f5-7f40-4909-85d5-d4149554ad4e" providerId="ADAL" clId="{6546E9CA-C92F-4D2A-A157-5163750FC542}" dt="2024-04-08T11:59:00.779" v="569" actId="33524"/>
        <pc:sldMkLst>
          <pc:docMk/>
          <pc:sldMk cId="1964126187" sldId="2147480501"/>
        </pc:sldMkLst>
        <pc:spChg chg="add mod">
          <ac:chgData name="Yoel Kortick" userId="167978f5-7f40-4909-85d5-d4149554ad4e" providerId="ADAL" clId="{6546E9CA-C92F-4D2A-A157-5163750FC542}" dt="2024-04-08T11:59:00.779" v="569" actId="33524"/>
          <ac:spMkLst>
            <pc:docMk/>
            <pc:sldMk cId="1964126187" sldId="2147480501"/>
            <ac:spMk id="6" creationId="{F32AD0B3-801B-1A83-B954-56EC41D3694B}"/>
          </ac:spMkLst>
        </pc:spChg>
        <pc:spChg chg="mod">
          <ac:chgData name="Yoel Kortick" userId="167978f5-7f40-4909-85d5-d4149554ad4e" providerId="ADAL" clId="{6546E9CA-C92F-4D2A-A157-5163750FC542}" dt="2024-04-08T11:58:14.069" v="524" actId="14100"/>
          <ac:spMkLst>
            <pc:docMk/>
            <pc:sldMk cId="1964126187" sldId="2147480501"/>
            <ac:spMk id="8" creationId="{35875364-A5AB-CA34-4D6B-EEDDDCA0232C}"/>
          </ac:spMkLst>
        </pc:spChg>
        <pc:spChg chg="del mod">
          <ac:chgData name="Yoel Kortick" userId="167978f5-7f40-4909-85d5-d4149554ad4e" providerId="ADAL" clId="{6546E9CA-C92F-4D2A-A157-5163750FC542}" dt="2024-04-08T11:58:39.472" v="529" actId="478"/>
          <ac:spMkLst>
            <pc:docMk/>
            <pc:sldMk cId="1964126187" sldId="2147480501"/>
            <ac:spMk id="12" creationId="{26DF3EC7-EE83-21A5-95EC-45D1C49991F8}"/>
          </ac:spMkLst>
        </pc:spChg>
        <pc:picChg chg="add mod ord">
          <ac:chgData name="Yoel Kortick" userId="167978f5-7f40-4909-85d5-d4149554ad4e" providerId="ADAL" clId="{6546E9CA-C92F-4D2A-A157-5163750FC542}" dt="2024-04-08T11:58:15.896" v="525" actId="208"/>
          <ac:picMkLst>
            <pc:docMk/>
            <pc:sldMk cId="1964126187" sldId="2147480501"/>
            <ac:picMk id="5" creationId="{BBD86491-2B86-FDD7-DC9F-6B8E16B726C5}"/>
          </ac:picMkLst>
        </pc:picChg>
        <pc:picChg chg="del">
          <ac:chgData name="Yoel Kortick" userId="167978f5-7f40-4909-85d5-d4149554ad4e" providerId="ADAL" clId="{6546E9CA-C92F-4D2A-A157-5163750FC542}" dt="2024-04-08T11:58:05.217" v="520" actId="478"/>
          <ac:picMkLst>
            <pc:docMk/>
            <pc:sldMk cId="1964126187" sldId="2147480501"/>
            <ac:picMk id="10" creationId="{80BDD6B4-BE82-24D2-7B5F-285D309F9A2F}"/>
          </ac:picMkLst>
        </pc:picChg>
      </pc:sldChg>
      <pc:sldChg chg="addSp delSp modSp add mod">
        <pc:chgData name="Yoel Kortick" userId="167978f5-7f40-4909-85d5-d4149554ad4e" providerId="ADAL" clId="{6546E9CA-C92F-4D2A-A157-5163750FC542}" dt="2024-04-08T12:00:12.302" v="617" actId="1076"/>
        <pc:sldMkLst>
          <pc:docMk/>
          <pc:sldMk cId="3004866692" sldId="2147480502"/>
        </pc:sldMkLst>
        <pc:spChg chg="add del mod">
          <ac:chgData name="Yoel Kortick" userId="167978f5-7f40-4909-85d5-d4149554ad4e" providerId="ADAL" clId="{6546E9CA-C92F-4D2A-A157-5163750FC542}" dt="2024-04-08T12:00:12.302" v="617" actId="1076"/>
          <ac:spMkLst>
            <pc:docMk/>
            <pc:sldMk cId="3004866692" sldId="2147480502"/>
            <ac:spMk id="6" creationId="{010D8559-29A3-D3E2-8381-D3CEDFB04049}"/>
          </ac:spMkLst>
        </pc:spChg>
        <pc:spChg chg="add del mod">
          <ac:chgData name="Yoel Kortick" userId="167978f5-7f40-4909-85d5-d4149554ad4e" providerId="ADAL" clId="{6546E9CA-C92F-4D2A-A157-5163750FC542}" dt="2024-04-08T12:00:08.195" v="616" actId="478"/>
          <ac:spMkLst>
            <pc:docMk/>
            <pc:sldMk cId="3004866692" sldId="2147480502"/>
            <ac:spMk id="8" creationId="{77DEC2B6-3654-6840-8EE3-66CF0EDE610B}"/>
          </ac:spMkLst>
        </pc:spChg>
        <pc:picChg chg="del">
          <ac:chgData name="Yoel Kortick" userId="167978f5-7f40-4909-85d5-d4149554ad4e" providerId="ADAL" clId="{6546E9CA-C92F-4D2A-A157-5163750FC542}" dt="2024-04-08T11:59:19.660" v="571" actId="478"/>
          <ac:picMkLst>
            <pc:docMk/>
            <pc:sldMk cId="3004866692" sldId="2147480502"/>
            <ac:picMk id="5" creationId="{60700EC2-0B10-2782-6162-465B5799D44C}"/>
          </ac:picMkLst>
        </pc:picChg>
      </pc:sldChg>
      <pc:sldChg chg="addSp delSp modSp add mod">
        <pc:chgData name="Yoel Kortick" userId="167978f5-7f40-4909-85d5-d4149554ad4e" providerId="ADAL" clId="{6546E9CA-C92F-4D2A-A157-5163750FC542}" dt="2024-04-08T12:08:49.789" v="754" actId="208"/>
        <pc:sldMkLst>
          <pc:docMk/>
          <pc:sldMk cId="2625990595" sldId="2147480503"/>
        </pc:sldMkLst>
        <pc:spChg chg="del">
          <ac:chgData name="Yoel Kortick" userId="167978f5-7f40-4909-85d5-d4149554ad4e" providerId="ADAL" clId="{6546E9CA-C92F-4D2A-A157-5163750FC542}" dt="2024-04-08T11:59:34.983" v="577" actId="478"/>
          <ac:spMkLst>
            <pc:docMk/>
            <pc:sldMk cId="2625990595" sldId="2147480503"/>
            <ac:spMk id="6" creationId="{A1F35749-5F76-C51E-78A8-B3D7FAEDB16F}"/>
          </ac:spMkLst>
        </pc:spChg>
        <pc:spChg chg="add mod">
          <ac:chgData name="Yoel Kortick" userId="167978f5-7f40-4909-85d5-d4149554ad4e" providerId="ADAL" clId="{6546E9CA-C92F-4D2A-A157-5163750FC542}" dt="2024-04-08T12:04:39.075" v="628"/>
          <ac:spMkLst>
            <pc:docMk/>
            <pc:sldMk cId="2625990595" sldId="2147480503"/>
            <ac:spMk id="7" creationId="{8BDBB080-3E51-9176-7CDF-B0B32971A0CD}"/>
          </ac:spMkLst>
        </pc:spChg>
        <pc:spChg chg="mod">
          <ac:chgData name="Yoel Kortick" userId="167978f5-7f40-4909-85d5-d4149554ad4e" providerId="ADAL" clId="{6546E9CA-C92F-4D2A-A157-5163750FC542}" dt="2024-04-08T12:08:46.014" v="753" actId="1037"/>
          <ac:spMkLst>
            <pc:docMk/>
            <pc:sldMk cId="2625990595" sldId="2147480503"/>
            <ac:spMk id="8" creationId="{0351DAC3-02F7-CD83-991C-4786F56331BF}"/>
          </ac:spMkLst>
        </pc:spChg>
        <pc:spChg chg="add mod">
          <ac:chgData name="Yoel Kortick" userId="167978f5-7f40-4909-85d5-d4149554ad4e" providerId="ADAL" clId="{6546E9CA-C92F-4D2A-A157-5163750FC542}" dt="2024-04-08T12:08:46.014" v="753" actId="1037"/>
          <ac:spMkLst>
            <pc:docMk/>
            <pc:sldMk cId="2625990595" sldId="2147480503"/>
            <ac:spMk id="10" creationId="{CC0927DE-DB6F-E54F-E2D9-D1A8ACC5A541}"/>
          </ac:spMkLst>
        </pc:spChg>
        <pc:picChg chg="add del mod ord">
          <ac:chgData name="Yoel Kortick" userId="167978f5-7f40-4909-85d5-d4149554ad4e" providerId="ADAL" clId="{6546E9CA-C92F-4D2A-A157-5163750FC542}" dt="2024-04-08T12:08:14.053" v="709" actId="478"/>
          <ac:picMkLst>
            <pc:docMk/>
            <pc:sldMk cId="2625990595" sldId="2147480503"/>
            <ac:picMk id="5" creationId="{A577C1B8-E516-F8E1-0B97-5EF76BD9DC41}"/>
          </ac:picMkLst>
        </pc:picChg>
        <pc:picChg chg="add mod ord">
          <ac:chgData name="Yoel Kortick" userId="167978f5-7f40-4909-85d5-d4149554ad4e" providerId="ADAL" clId="{6546E9CA-C92F-4D2A-A157-5163750FC542}" dt="2024-04-08T12:08:49.789" v="754" actId="208"/>
          <ac:picMkLst>
            <pc:docMk/>
            <pc:sldMk cId="2625990595" sldId="2147480503"/>
            <ac:picMk id="18" creationId="{7E17F40D-892A-D27C-7894-C130A8C1EF11}"/>
          </ac:picMkLst>
        </pc:picChg>
        <pc:cxnChg chg="add mod">
          <ac:chgData name="Yoel Kortick" userId="167978f5-7f40-4909-85d5-d4149554ad4e" providerId="ADAL" clId="{6546E9CA-C92F-4D2A-A157-5163750FC542}" dt="2024-04-08T12:04:39.075" v="628"/>
          <ac:cxnSpMkLst>
            <pc:docMk/>
            <pc:sldMk cId="2625990595" sldId="2147480503"/>
            <ac:cxnSpMk id="9" creationId="{1AF8A233-138F-0346-41F3-601B5E2E83CF}"/>
          </ac:cxnSpMkLst>
        </pc:cxnChg>
        <pc:cxnChg chg="add mod">
          <ac:chgData name="Yoel Kortick" userId="167978f5-7f40-4909-85d5-d4149554ad4e" providerId="ADAL" clId="{6546E9CA-C92F-4D2A-A157-5163750FC542}" dt="2024-04-08T12:08:46.014" v="753" actId="1037"/>
          <ac:cxnSpMkLst>
            <pc:docMk/>
            <pc:sldMk cId="2625990595" sldId="2147480503"/>
            <ac:cxnSpMk id="12" creationId="{B16D0B61-AE21-4324-5685-134F4ADEDA8D}"/>
          </ac:cxnSpMkLst>
        </pc:cxnChg>
        <pc:cxnChg chg="add mod">
          <ac:chgData name="Yoel Kortick" userId="167978f5-7f40-4909-85d5-d4149554ad4e" providerId="ADAL" clId="{6546E9CA-C92F-4D2A-A157-5163750FC542}" dt="2024-04-08T12:08:46.014" v="753" actId="1037"/>
          <ac:cxnSpMkLst>
            <pc:docMk/>
            <pc:sldMk cId="2625990595" sldId="2147480503"/>
            <ac:cxnSpMk id="14" creationId="{F2751FFE-CF39-AD28-48C2-538DC58CF3C0}"/>
          </ac:cxnSpMkLst>
        </pc:cxnChg>
      </pc:sldChg>
      <pc:sldChg chg="addSp modSp add mod">
        <pc:chgData name="Yoel Kortick" userId="167978f5-7f40-4909-85d5-d4149554ad4e" providerId="ADAL" clId="{6546E9CA-C92F-4D2A-A157-5163750FC542}" dt="2024-04-08T12:21:17.549" v="866" actId="11529"/>
        <pc:sldMkLst>
          <pc:docMk/>
          <pc:sldMk cId="76099940" sldId="2147480504"/>
        </pc:sldMkLst>
        <pc:spChg chg="mod">
          <ac:chgData name="Yoel Kortick" userId="167978f5-7f40-4909-85d5-d4149554ad4e" providerId="ADAL" clId="{6546E9CA-C92F-4D2A-A157-5163750FC542}" dt="2024-04-08T12:10:01.756" v="765"/>
          <ac:spMkLst>
            <pc:docMk/>
            <pc:sldMk cId="76099940" sldId="2147480504"/>
            <ac:spMk id="4" creationId="{FB6DF18B-BEE7-8858-0CFB-EDA1859B6904}"/>
          </ac:spMkLst>
        </pc:spChg>
        <pc:spChg chg="mod">
          <ac:chgData name="Yoel Kortick" userId="167978f5-7f40-4909-85d5-d4149554ad4e" providerId="ADAL" clId="{6546E9CA-C92F-4D2A-A157-5163750FC542}" dt="2024-04-08T12:20:44.992" v="853" actId="20577"/>
          <ac:spMkLst>
            <pc:docMk/>
            <pc:sldMk cId="76099940" sldId="2147480504"/>
            <ac:spMk id="6" creationId="{A6D78C00-8015-EB0F-C587-6AC9AD4C73C5}"/>
          </ac:spMkLst>
        </pc:spChg>
        <pc:spChg chg="add mod">
          <ac:chgData name="Yoel Kortick" userId="167978f5-7f40-4909-85d5-d4149554ad4e" providerId="ADAL" clId="{6546E9CA-C92F-4D2A-A157-5163750FC542}" dt="2024-04-08T12:21:11.053" v="865" actId="1036"/>
          <ac:spMkLst>
            <pc:docMk/>
            <pc:sldMk cId="76099940" sldId="2147480504"/>
            <ac:spMk id="7" creationId="{9B8D7DC5-E80A-549A-59DD-5B02E98FADD1}"/>
          </ac:spMkLst>
        </pc:spChg>
        <pc:spChg chg="add">
          <ac:chgData name="Yoel Kortick" userId="167978f5-7f40-4909-85d5-d4149554ad4e" providerId="ADAL" clId="{6546E9CA-C92F-4D2A-A157-5163750FC542}" dt="2024-04-08T12:21:17.549" v="866" actId="11529"/>
          <ac:spMkLst>
            <pc:docMk/>
            <pc:sldMk cId="76099940" sldId="2147480504"/>
            <ac:spMk id="8" creationId="{F734E4C6-0151-935A-2F49-916665D270CB}"/>
          </ac:spMkLst>
        </pc:spChg>
        <pc:picChg chg="add mod ord">
          <ac:chgData name="Yoel Kortick" userId="167978f5-7f40-4909-85d5-d4149554ad4e" providerId="ADAL" clId="{6546E9CA-C92F-4D2A-A157-5163750FC542}" dt="2024-04-08T12:21:04.284" v="859" actId="167"/>
          <ac:picMkLst>
            <pc:docMk/>
            <pc:sldMk cId="76099940" sldId="2147480504"/>
            <ac:picMk id="5" creationId="{6B04D525-6149-F3E9-EEE7-510434DEEF13}"/>
          </ac:picMkLst>
        </pc:picChg>
      </pc:sldChg>
      <pc:sldChg chg="modSp add del mod">
        <pc:chgData name="Yoel Kortick" userId="167978f5-7f40-4909-85d5-d4149554ad4e" providerId="ADAL" clId="{6546E9CA-C92F-4D2A-A157-5163750FC542}" dt="2024-04-08T12:09:24.959" v="755" actId="47"/>
        <pc:sldMkLst>
          <pc:docMk/>
          <pc:sldMk cId="1234902622" sldId="2147480504"/>
        </pc:sldMkLst>
        <pc:spChg chg="mod">
          <ac:chgData name="Yoel Kortick" userId="167978f5-7f40-4909-85d5-d4149554ad4e" providerId="ADAL" clId="{6546E9CA-C92F-4D2A-A157-5163750FC542}" dt="2024-04-08T11:59:26.685" v="576" actId="20577"/>
          <ac:spMkLst>
            <pc:docMk/>
            <pc:sldMk cId="1234902622" sldId="2147480504"/>
            <ac:spMk id="6" creationId="{12192D79-EE6B-2820-3F81-1BAF90A99172}"/>
          </ac:spMkLst>
        </pc:spChg>
      </pc:sldChg>
      <pc:sldChg chg="addSp delSp modSp add mod">
        <pc:chgData name="Yoel Kortick" userId="167978f5-7f40-4909-85d5-d4149554ad4e" providerId="ADAL" clId="{6546E9CA-C92F-4D2A-A157-5163750FC542}" dt="2024-04-09T05:53:20.026" v="1897"/>
        <pc:sldMkLst>
          <pc:docMk/>
          <pc:sldMk cId="1686796050" sldId="2147480505"/>
        </pc:sldMkLst>
        <pc:spChg chg="add mod">
          <ac:chgData name="Yoel Kortick" userId="167978f5-7f40-4909-85d5-d4149554ad4e" providerId="ADAL" clId="{6546E9CA-C92F-4D2A-A157-5163750FC542}" dt="2024-04-09T05:53:20.026" v="1897"/>
          <ac:spMkLst>
            <pc:docMk/>
            <pc:sldMk cId="1686796050" sldId="2147480505"/>
            <ac:spMk id="6" creationId="{2A5AAD08-3AB9-0605-5E43-6B0C92124048}"/>
          </ac:spMkLst>
        </pc:spChg>
        <pc:spChg chg="mod">
          <ac:chgData name="Yoel Kortick" userId="167978f5-7f40-4909-85d5-d4149554ad4e" providerId="ADAL" clId="{6546E9CA-C92F-4D2A-A157-5163750FC542}" dt="2024-04-08T12:18:49.496" v="781" actId="14100"/>
          <ac:spMkLst>
            <pc:docMk/>
            <pc:sldMk cId="1686796050" sldId="2147480505"/>
            <ac:spMk id="8" creationId="{88DFC849-2254-0678-13E6-F97BEB295D6D}"/>
          </ac:spMkLst>
        </pc:spChg>
        <pc:spChg chg="del">
          <ac:chgData name="Yoel Kortick" userId="167978f5-7f40-4909-85d5-d4149554ad4e" providerId="ADAL" clId="{6546E9CA-C92F-4D2A-A157-5163750FC542}" dt="2024-04-08T12:18:32.151" v="774" actId="478"/>
          <ac:spMkLst>
            <pc:docMk/>
            <pc:sldMk cId="1686796050" sldId="2147480505"/>
            <ac:spMk id="10" creationId="{A3449914-A4A6-17F7-2C51-F06E7528183A}"/>
          </ac:spMkLst>
        </pc:spChg>
        <pc:picChg chg="add mod ord">
          <ac:chgData name="Yoel Kortick" userId="167978f5-7f40-4909-85d5-d4149554ad4e" providerId="ADAL" clId="{6546E9CA-C92F-4D2A-A157-5163750FC542}" dt="2024-04-08T12:19:28.342" v="822" actId="208"/>
          <ac:picMkLst>
            <pc:docMk/>
            <pc:sldMk cId="1686796050" sldId="2147480505"/>
            <ac:picMk id="5" creationId="{5A1BB2F5-D429-8C8B-10E1-55112ECD1E8B}"/>
          </ac:picMkLst>
        </pc:picChg>
        <pc:picChg chg="del">
          <ac:chgData name="Yoel Kortick" userId="167978f5-7f40-4909-85d5-d4149554ad4e" providerId="ADAL" clId="{6546E9CA-C92F-4D2A-A157-5163750FC542}" dt="2024-04-08T12:18:28.848" v="773" actId="478"/>
          <ac:picMkLst>
            <pc:docMk/>
            <pc:sldMk cId="1686796050" sldId="2147480505"/>
            <ac:picMk id="18" creationId="{9CF8BACF-C3A3-30AA-4876-120602043117}"/>
          </ac:picMkLst>
        </pc:picChg>
        <pc:cxnChg chg="del">
          <ac:chgData name="Yoel Kortick" userId="167978f5-7f40-4909-85d5-d4149554ad4e" providerId="ADAL" clId="{6546E9CA-C92F-4D2A-A157-5163750FC542}" dt="2024-04-08T12:18:33.588" v="776" actId="478"/>
          <ac:cxnSpMkLst>
            <pc:docMk/>
            <pc:sldMk cId="1686796050" sldId="2147480505"/>
            <ac:cxnSpMk id="12" creationId="{1D3D113F-6C92-7356-02A9-1762D947D56C}"/>
          </ac:cxnSpMkLst>
        </pc:cxnChg>
        <pc:cxnChg chg="del">
          <ac:chgData name="Yoel Kortick" userId="167978f5-7f40-4909-85d5-d4149554ad4e" providerId="ADAL" clId="{6546E9CA-C92F-4D2A-A157-5163750FC542}" dt="2024-04-08T12:18:33.044" v="775" actId="478"/>
          <ac:cxnSpMkLst>
            <pc:docMk/>
            <pc:sldMk cId="1686796050" sldId="2147480505"/>
            <ac:cxnSpMk id="14" creationId="{C7B9FE27-C04E-7D98-2390-D56F27D2BCEB}"/>
          </ac:cxnSpMkLst>
        </pc:cxnChg>
      </pc:sldChg>
      <pc:sldChg chg="addSp delSp modSp add mod">
        <pc:chgData name="Yoel Kortick" userId="167978f5-7f40-4909-85d5-d4149554ad4e" providerId="ADAL" clId="{6546E9CA-C92F-4D2A-A157-5163750FC542}" dt="2024-04-08T12:22:39.728" v="882" actId="208"/>
        <pc:sldMkLst>
          <pc:docMk/>
          <pc:sldMk cId="1217526013" sldId="2147480506"/>
        </pc:sldMkLst>
        <pc:spChg chg="mod">
          <ac:chgData name="Yoel Kortick" userId="167978f5-7f40-4909-85d5-d4149554ad4e" providerId="ADAL" clId="{6546E9CA-C92F-4D2A-A157-5163750FC542}" dt="2024-04-08T12:21:33.911" v="870"/>
          <ac:spMkLst>
            <pc:docMk/>
            <pc:sldMk cId="1217526013" sldId="2147480506"/>
            <ac:spMk id="6" creationId="{B8485F33-8C7C-AA1D-79BE-77007CF92F2F}"/>
          </ac:spMkLst>
        </pc:spChg>
        <pc:spChg chg="mod">
          <ac:chgData name="Yoel Kortick" userId="167978f5-7f40-4909-85d5-d4149554ad4e" providerId="ADAL" clId="{6546E9CA-C92F-4D2A-A157-5163750FC542}" dt="2024-04-08T12:22:22.982" v="875" actId="14100"/>
          <ac:spMkLst>
            <pc:docMk/>
            <pc:sldMk cId="1217526013" sldId="2147480506"/>
            <ac:spMk id="7" creationId="{56EA98D5-3F51-F3EE-1A1A-32350F689C25}"/>
          </ac:spMkLst>
        </pc:spChg>
        <pc:spChg chg="mod">
          <ac:chgData name="Yoel Kortick" userId="167978f5-7f40-4909-85d5-d4149554ad4e" providerId="ADAL" clId="{6546E9CA-C92F-4D2A-A157-5163750FC542}" dt="2024-04-08T12:22:36.923" v="881" actId="1037"/>
          <ac:spMkLst>
            <pc:docMk/>
            <pc:sldMk cId="1217526013" sldId="2147480506"/>
            <ac:spMk id="8" creationId="{BEA411EE-DFB7-5806-9F75-F2CA22A3046E}"/>
          </ac:spMkLst>
        </pc:spChg>
        <pc:picChg chg="del">
          <ac:chgData name="Yoel Kortick" userId="167978f5-7f40-4909-85d5-d4149554ad4e" providerId="ADAL" clId="{6546E9CA-C92F-4D2A-A157-5163750FC542}" dt="2024-04-08T12:21:38.769" v="871" actId="478"/>
          <ac:picMkLst>
            <pc:docMk/>
            <pc:sldMk cId="1217526013" sldId="2147480506"/>
            <ac:picMk id="5" creationId="{0501BBF1-0DFC-6B75-17F8-41191A1DB0DD}"/>
          </ac:picMkLst>
        </pc:picChg>
        <pc:picChg chg="add mod ord">
          <ac:chgData name="Yoel Kortick" userId="167978f5-7f40-4909-85d5-d4149554ad4e" providerId="ADAL" clId="{6546E9CA-C92F-4D2A-A157-5163750FC542}" dt="2024-04-08T12:22:39.728" v="882" actId="208"/>
          <ac:picMkLst>
            <pc:docMk/>
            <pc:sldMk cId="1217526013" sldId="2147480506"/>
            <ac:picMk id="9" creationId="{64D1647D-426B-37CE-061E-3D74C7C1C4E6}"/>
          </ac:picMkLst>
        </pc:picChg>
      </pc:sldChg>
      <pc:sldChg chg="addSp delSp modSp add mod">
        <pc:chgData name="Yoel Kortick" userId="167978f5-7f40-4909-85d5-d4149554ad4e" providerId="ADAL" clId="{6546E9CA-C92F-4D2A-A157-5163750FC542}" dt="2024-04-08T12:25:11.088" v="1006" actId="6549"/>
        <pc:sldMkLst>
          <pc:docMk/>
          <pc:sldMk cId="1664229750" sldId="2147480507"/>
        </pc:sldMkLst>
        <pc:spChg chg="mod">
          <ac:chgData name="Yoel Kortick" userId="167978f5-7f40-4909-85d5-d4149554ad4e" providerId="ADAL" clId="{6546E9CA-C92F-4D2A-A157-5163750FC542}" dt="2024-04-08T12:25:11.088" v="1006" actId="6549"/>
          <ac:spMkLst>
            <pc:docMk/>
            <pc:sldMk cId="1664229750" sldId="2147480507"/>
            <ac:spMk id="6" creationId="{F1AC0C82-778E-CABC-8E57-7945B1AADA87}"/>
          </ac:spMkLst>
        </pc:spChg>
        <pc:spChg chg="del">
          <ac:chgData name="Yoel Kortick" userId="167978f5-7f40-4909-85d5-d4149554ad4e" providerId="ADAL" clId="{6546E9CA-C92F-4D2A-A157-5163750FC542}" dt="2024-04-08T12:25:06.745" v="1004" actId="478"/>
          <ac:spMkLst>
            <pc:docMk/>
            <pc:sldMk cId="1664229750" sldId="2147480507"/>
            <ac:spMk id="7" creationId="{E2C9D712-85EB-ADE6-FFC6-FB56FB389786}"/>
          </ac:spMkLst>
        </pc:spChg>
        <pc:spChg chg="mod">
          <ac:chgData name="Yoel Kortick" userId="167978f5-7f40-4909-85d5-d4149554ad4e" providerId="ADAL" clId="{6546E9CA-C92F-4D2A-A157-5163750FC542}" dt="2024-04-08T12:25:01.839" v="1002" actId="14100"/>
          <ac:spMkLst>
            <pc:docMk/>
            <pc:sldMk cId="1664229750" sldId="2147480507"/>
            <ac:spMk id="8" creationId="{D56DB151-252E-5F8B-CAA1-F170C696FC53}"/>
          </ac:spMkLst>
        </pc:spChg>
        <pc:picChg chg="add mod">
          <ac:chgData name="Yoel Kortick" userId="167978f5-7f40-4909-85d5-d4149554ad4e" providerId="ADAL" clId="{6546E9CA-C92F-4D2A-A157-5163750FC542}" dt="2024-04-08T12:24:30.762" v="975" actId="208"/>
          <ac:picMkLst>
            <pc:docMk/>
            <pc:sldMk cId="1664229750" sldId="2147480507"/>
            <ac:picMk id="5" creationId="{AAE72FCA-07B6-6BA0-95AD-B1B35E242A00}"/>
          </ac:picMkLst>
        </pc:picChg>
        <pc:picChg chg="del">
          <ac:chgData name="Yoel Kortick" userId="167978f5-7f40-4909-85d5-d4149554ad4e" providerId="ADAL" clId="{6546E9CA-C92F-4D2A-A157-5163750FC542}" dt="2024-04-08T12:24:12.273" v="972" actId="478"/>
          <ac:picMkLst>
            <pc:docMk/>
            <pc:sldMk cId="1664229750" sldId="2147480507"/>
            <ac:picMk id="9" creationId="{5F7F7C29-1C41-DDBC-B5D5-9430159D088D}"/>
          </ac:picMkLst>
        </pc:picChg>
        <pc:picChg chg="add mod ord">
          <ac:chgData name="Yoel Kortick" userId="167978f5-7f40-4909-85d5-d4149554ad4e" providerId="ADAL" clId="{6546E9CA-C92F-4D2A-A157-5163750FC542}" dt="2024-04-08T12:25:04.071" v="1003" actId="208"/>
          <ac:picMkLst>
            <pc:docMk/>
            <pc:sldMk cId="1664229750" sldId="2147480507"/>
            <ac:picMk id="11" creationId="{3B5E7988-48A1-132E-C42C-0297617C5939}"/>
          </ac:picMkLst>
        </pc:picChg>
      </pc:sldChg>
      <pc:sldChg chg="addSp delSp modSp add mod">
        <pc:chgData name="Yoel Kortick" userId="167978f5-7f40-4909-85d5-d4149554ad4e" providerId="ADAL" clId="{6546E9CA-C92F-4D2A-A157-5163750FC542}" dt="2024-04-08T12:29:10.030" v="1098" actId="14100"/>
        <pc:sldMkLst>
          <pc:docMk/>
          <pc:sldMk cId="3414627371" sldId="2147480508"/>
        </pc:sldMkLst>
        <pc:spChg chg="mod">
          <ac:chgData name="Yoel Kortick" userId="167978f5-7f40-4909-85d5-d4149554ad4e" providerId="ADAL" clId="{6546E9CA-C92F-4D2A-A157-5163750FC542}" dt="2024-04-08T12:26:18.530" v="1026" actId="20577"/>
          <ac:spMkLst>
            <pc:docMk/>
            <pc:sldMk cId="3414627371" sldId="2147480508"/>
            <ac:spMk id="6" creationId="{BACB7505-E8FC-85AB-0B23-517A0BEBA0DE}"/>
          </ac:spMkLst>
        </pc:spChg>
        <pc:spChg chg="del">
          <ac:chgData name="Yoel Kortick" userId="167978f5-7f40-4909-85d5-d4149554ad4e" providerId="ADAL" clId="{6546E9CA-C92F-4D2A-A157-5163750FC542}" dt="2024-04-08T12:26:25.750" v="1029" actId="478"/>
          <ac:spMkLst>
            <pc:docMk/>
            <pc:sldMk cId="3414627371" sldId="2147480508"/>
            <ac:spMk id="8" creationId="{14370407-9D12-44AC-6654-7040E22C9489}"/>
          </ac:spMkLst>
        </pc:spChg>
        <pc:spChg chg="add mod">
          <ac:chgData name="Yoel Kortick" userId="167978f5-7f40-4909-85d5-d4149554ad4e" providerId="ADAL" clId="{6546E9CA-C92F-4D2A-A157-5163750FC542}" dt="2024-04-08T12:28:19.409" v="1093" actId="14100"/>
          <ac:spMkLst>
            <pc:docMk/>
            <pc:sldMk cId="3414627371" sldId="2147480508"/>
            <ac:spMk id="9" creationId="{36506DE6-CABE-9BE3-072F-816AA634BC72}"/>
          </ac:spMkLst>
        </pc:spChg>
        <pc:spChg chg="add mod">
          <ac:chgData name="Yoel Kortick" userId="167978f5-7f40-4909-85d5-d4149554ad4e" providerId="ADAL" clId="{6546E9CA-C92F-4D2A-A157-5163750FC542}" dt="2024-04-08T12:28:55.953" v="1096" actId="14100"/>
          <ac:spMkLst>
            <pc:docMk/>
            <pc:sldMk cId="3414627371" sldId="2147480508"/>
            <ac:spMk id="10" creationId="{72F5BC06-0345-D488-09D2-CEEBACFAFB51}"/>
          </ac:spMkLst>
        </pc:spChg>
        <pc:spChg chg="add mod">
          <ac:chgData name="Yoel Kortick" userId="167978f5-7f40-4909-85d5-d4149554ad4e" providerId="ADAL" clId="{6546E9CA-C92F-4D2A-A157-5163750FC542}" dt="2024-04-08T12:29:10.030" v="1098" actId="14100"/>
          <ac:spMkLst>
            <pc:docMk/>
            <pc:sldMk cId="3414627371" sldId="2147480508"/>
            <ac:spMk id="14" creationId="{530FF97E-01BF-6F40-F4EA-2F7B7A13F252}"/>
          </ac:spMkLst>
        </pc:spChg>
        <pc:picChg chg="del">
          <ac:chgData name="Yoel Kortick" userId="167978f5-7f40-4909-85d5-d4149554ad4e" providerId="ADAL" clId="{6546E9CA-C92F-4D2A-A157-5163750FC542}" dt="2024-04-08T12:26:24.450" v="1028" actId="478"/>
          <ac:picMkLst>
            <pc:docMk/>
            <pc:sldMk cId="3414627371" sldId="2147480508"/>
            <ac:picMk id="5" creationId="{5873698E-44A0-9920-2BBC-1FA3D234DDE5}"/>
          </ac:picMkLst>
        </pc:picChg>
        <pc:picChg chg="add mod">
          <ac:chgData name="Yoel Kortick" userId="167978f5-7f40-4909-85d5-d4149554ad4e" providerId="ADAL" clId="{6546E9CA-C92F-4D2A-A157-5163750FC542}" dt="2024-04-08T12:27:00.056" v="1050" actId="208"/>
          <ac:picMkLst>
            <pc:docMk/>
            <pc:sldMk cId="3414627371" sldId="2147480508"/>
            <ac:picMk id="7" creationId="{406A3E8F-FA2A-35FE-3215-E0DF9107D826}"/>
          </ac:picMkLst>
        </pc:picChg>
        <pc:picChg chg="del">
          <ac:chgData name="Yoel Kortick" userId="167978f5-7f40-4909-85d5-d4149554ad4e" providerId="ADAL" clId="{6546E9CA-C92F-4D2A-A157-5163750FC542}" dt="2024-04-08T12:26:23.574" v="1027" actId="478"/>
          <ac:picMkLst>
            <pc:docMk/>
            <pc:sldMk cId="3414627371" sldId="2147480508"/>
            <ac:picMk id="11" creationId="{F69F485B-1442-3970-B015-285C44E0441F}"/>
          </ac:picMkLst>
        </pc:picChg>
        <pc:cxnChg chg="add mod">
          <ac:chgData name="Yoel Kortick" userId="167978f5-7f40-4909-85d5-d4149554ad4e" providerId="ADAL" clId="{6546E9CA-C92F-4D2A-A157-5163750FC542}" dt="2024-04-08T12:28:46.656" v="1094" actId="1076"/>
          <ac:cxnSpMkLst>
            <pc:docMk/>
            <pc:sldMk cId="3414627371" sldId="2147480508"/>
            <ac:cxnSpMk id="12" creationId="{C7D68E89-2693-B1B9-208F-64AA406BC336}"/>
          </ac:cxnSpMkLst>
        </pc:cxnChg>
        <pc:cxnChg chg="add mod">
          <ac:chgData name="Yoel Kortick" userId="167978f5-7f40-4909-85d5-d4149554ad4e" providerId="ADAL" clId="{6546E9CA-C92F-4D2A-A157-5163750FC542}" dt="2024-04-08T12:28:46.656" v="1094" actId="1076"/>
          <ac:cxnSpMkLst>
            <pc:docMk/>
            <pc:sldMk cId="3414627371" sldId="2147480508"/>
            <ac:cxnSpMk id="13" creationId="{2CA1D5DA-B4B4-204D-19E1-F650DF6E31EC}"/>
          </ac:cxnSpMkLst>
        </pc:cxnChg>
        <pc:cxnChg chg="add mod">
          <ac:chgData name="Yoel Kortick" userId="167978f5-7f40-4909-85d5-d4149554ad4e" providerId="ADAL" clId="{6546E9CA-C92F-4D2A-A157-5163750FC542}" dt="2024-04-08T12:28:13.994" v="1092" actId="1037"/>
          <ac:cxnSpMkLst>
            <pc:docMk/>
            <pc:sldMk cId="3414627371" sldId="2147480508"/>
            <ac:cxnSpMk id="15" creationId="{1F6C176C-861B-0ED3-9E29-8FE5F331604F}"/>
          </ac:cxnSpMkLst>
        </pc:cxnChg>
        <pc:cxnChg chg="add mod">
          <ac:chgData name="Yoel Kortick" userId="167978f5-7f40-4909-85d5-d4149554ad4e" providerId="ADAL" clId="{6546E9CA-C92F-4D2A-A157-5163750FC542}" dt="2024-04-08T12:28:13.994" v="1092" actId="1037"/>
          <ac:cxnSpMkLst>
            <pc:docMk/>
            <pc:sldMk cId="3414627371" sldId="2147480508"/>
            <ac:cxnSpMk id="16" creationId="{835C66A4-B1E9-1A52-15C5-E720F186D02A}"/>
          </ac:cxnSpMkLst>
        </pc:cxnChg>
      </pc:sldChg>
      <pc:sldChg chg="addSp delSp modSp add mod">
        <pc:chgData name="Yoel Kortick" userId="167978f5-7f40-4909-85d5-d4149554ad4e" providerId="ADAL" clId="{6546E9CA-C92F-4D2A-A157-5163750FC542}" dt="2024-04-09T05:54:33.639" v="1906" actId="14100"/>
        <pc:sldMkLst>
          <pc:docMk/>
          <pc:sldMk cId="153370491" sldId="2147480509"/>
        </pc:sldMkLst>
        <pc:spChg chg="mod">
          <ac:chgData name="Yoel Kortick" userId="167978f5-7f40-4909-85d5-d4149554ad4e" providerId="ADAL" clId="{6546E9CA-C92F-4D2A-A157-5163750FC542}" dt="2024-04-09T05:54:33.639" v="1906" actId="14100"/>
          <ac:spMkLst>
            <pc:docMk/>
            <pc:sldMk cId="153370491" sldId="2147480509"/>
            <ac:spMk id="5" creationId="{8572EE4A-D65B-8F31-1088-AEFBF7AEC63D}"/>
          </ac:spMkLst>
        </pc:spChg>
        <pc:spChg chg="del">
          <ac:chgData name="Yoel Kortick" userId="167978f5-7f40-4909-85d5-d4149554ad4e" providerId="ADAL" clId="{6546E9CA-C92F-4D2A-A157-5163750FC542}" dt="2024-04-08T12:33:31.569" v="1154" actId="478"/>
          <ac:spMkLst>
            <pc:docMk/>
            <pc:sldMk cId="153370491" sldId="2147480509"/>
            <ac:spMk id="6" creationId="{D9191548-3C3D-E563-5B1B-462BA6B6AEEA}"/>
          </ac:spMkLst>
        </pc:spChg>
        <pc:spChg chg="del">
          <ac:chgData name="Yoel Kortick" userId="167978f5-7f40-4909-85d5-d4149554ad4e" providerId="ADAL" clId="{6546E9CA-C92F-4D2A-A157-5163750FC542}" dt="2024-04-08T12:33:30.163" v="1153" actId="478"/>
          <ac:spMkLst>
            <pc:docMk/>
            <pc:sldMk cId="153370491" sldId="2147480509"/>
            <ac:spMk id="7" creationId="{FD78153C-FBEA-E5F1-F137-224F2DF86561}"/>
          </ac:spMkLst>
        </pc:spChg>
        <pc:spChg chg="add mod">
          <ac:chgData name="Yoel Kortick" userId="167978f5-7f40-4909-85d5-d4149554ad4e" providerId="ADAL" clId="{6546E9CA-C92F-4D2A-A157-5163750FC542}" dt="2024-04-08T12:34:22.013" v="1182" actId="1038"/>
          <ac:spMkLst>
            <pc:docMk/>
            <pc:sldMk cId="153370491" sldId="2147480509"/>
            <ac:spMk id="10" creationId="{236E8360-635C-987D-5B6A-C2C6D4DE3301}"/>
          </ac:spMkLst>
        </pc:spChg>
        <pc:spChg chg="add mod">
          <ac:chgData name="Yoel Kortick" userId="167978f5-7f40-4909-85d5-d4149554ad4e" providerId="ADAL" clId="{6546E9CA-C92F-4D2A-A157-5163750FC542}" dt="2024-04-08T12:34:29.853" v="1191" actId="1038"/>
          <ac:spMkLst>
            <pc:docMk/>
            <pc:sldMk cId="153370491" sldId="2147480509"/>
            <ac:spMk id="11" creationId="{E9925F4E-58FB-346A-55DB-0DA9D24005D4}"/>
          </ac:spMkLst>
        </pc:spChg>
        <pc:spChg chg="add mod">
          <ac:chgData name="Yoel Kortick" userId="167978f5-7f40-4909-85d5-d4149554ad4e" providerId="ADAL" clId="{6546E9CA-C92F-4D2A-A157-5163750FC542}" dt="2024-04-08T12:35:11.150" v="1196" actId="1076"/>
          <ac:spMkLst>
            <pc:docMk/>
            <pc:sldMk cId="153370491" sldId="2147480509"/>
            <ac:spMk id="12" creationId="{DFD08A2F-C13A-0ED9-506D-4D623521180B}"/>
          </ac:spMkLst>
        </pc:spChg>
        <pc:picChg chg="del">
          <ac:chgData name="Yoel Kortick" userId="167978f5-7f40-4909-85d5-d4149554ad4e" providerId="ADAL" clId="{6546E9CA-C92F-4D2A-A157-5163750FC542}" dt="2024-04-08T12:33:26.021" v="1152" actId="478"/>
          <ac:picMkLst>
            <pc:docMk/>
            <pc:sldMk cId="153370491" sldId="2147480509"/>
            <ac:picMk id="2" creationId="{F3374723-252A-0368-ACD4-94A32940BD85}"/>
          </ac:picMkLst>
        </pc:picChg>
        <pc:picChg chg="add mod">
          <ac:chgData name="Yoel Kortick" userId="167978f5-7f40-4909-85d5-d4149554ad4e" providerId="ADAL" clId="{6546E9CA-C92F-4D2A-A157-5163750FC542}" dt="2024-04-08T12:34:12.981" v="1176" actId="208"/>
          <ac:picMkLst>
            <pc:docMk/>
            <pc:sldMk cId="153370491" sldId="2147480509"/>
            <ac:picMk id="9" creationId="{8DAA9863-FF15-EA85-BA1F-265DF1F27CD4}"/>
          </ac:picMkLst>
        </pc:picChg>
        <pc:cxnChg chg="add mod">
          <ac:chgData name="Yoel Kortick" userId="167978f5-7f40-4909-85d5-d4149554ad4e" providerId="ADAL" clId="{6546E9CA-C92F-4D2A-A157-5163750FC542}" dt="2024-04-08T12:35:15.273" v="1198" actId="14100"/>
          <ac:cxnSpMkLst>
            <pc:docMk/>
            <pc:sldMk cId="153370491" sldId="2147480509"/>
            <ac:cxnSpMk id="13" creationId="{935DD14C-A303-2DDD-163B-102B5C23E3CD}"/>
          </ac:cxnSpMkLst>
        </pc:cxnChg>
      </pc:sldChg>
      <pc:sldChg chg="addSp delSp modSp add mod">
        <pc:chgData name="Yoel Kortick" userId="167978f5-7f40-4909-85d5-d4149554ad4e" providerId="ADAL" clId="{6546E9CA-C92F-4D2A-A157-5163750FC542}" dt="2024-04-08T12:41:24.505" v="1462" actId="1036"/>
        <pc:sldMkLst>
          <pc:docMk/>
          <pc:sldMk cId="1223892197" sldId="2147480510"/>
        </pc:sldMkLst>
        <pc:spChg chg="mod">
          <ac:chgData name="Yoel Kortick" userId="167978f5-7f40-4909-85d5-d4149554ad4e" providerId="ADAL" clId="{6546E9CA-C92F-4D2A-A157-5163750FC542}" dt="2024-04-08T12:41:10.454" v="1444" actId="14100"/>
          <ac:spMkLst>
            <pc:docMk/>
            <pc:sldMk cId="1223892197" sldId="2147480510"/>
            <ac:spMk id="5" creationId="{7A458094-EF27-A053-7741-C137560AC607}"/>
          </ac:spMkLst>
        </pc:spChg>
        <pc:spChg chg="add mod">
          <ac:chgData name="Yoel Kortick" userId="167978f5-7f40-4909-85d5-d4149554ad4e" providerId="ADAL" clId="{6546E9CA-C92F-4D2A-A157-5163750FC542}" dt="2024-04-08T12:41:24.505" v="1462" actId="1036"/>
          <ac:spMkLst>
            <pc:docMk/>
            <pc:sldMk cId="1223892197" sldId="2147480510"/>
            <ac:spMk id="6" creationId="{8446CE1B-D898-53DC-030E-B79106FE70AF}"/>
          </ac:spMkLst>
        </pc:spChg>
        <pc:spChg chg="del">
          <ac:chgData name="Yoel Kortick" userId="167978f5-7f40-4909-85d5-d4149554ad4e" providerId="ADAL" clId="{6546E9CA-C92F-4D2A-A157-5163750FC542}" dt="2024-04-08T12:35:30.857" v="1200" actId="478"/>
          <ac:spMkLst>
            <pc:docMk/>
            <pc:sldMk cId="1223892197" sldId="2147480510"/>
            <ac:spMk id="10" creationId="{EB5D522A-7229-24C9-7AD6-E06E1ECC886B}"/>
          </ac:spMkLst>
        </pc:spChg>
        <pc:spChg chg="del">
          <ac:chgData name="Yoel Kortick" userId="167978f5-7f40-4909-85d5-d4149554ad4e" providerId="ADAL" clId="{6546E9CA-C92F-4D2A-A157-5163750FC542}" dt="2024-04-08T12:35:30.857" v="1200" actId="478"/>
          <ac:spMkLst>
            <pc:docMk/>
            <pc:sldMk cId="1223892197" sldId="2147480510"/>
            <ac:spMk id="11" creationId="{E946A2DA-F182-A92E-7529-1DA7D5A6E068}"/>
          </ac:spMkLst>
        </pc:spChg>
        <pc:spChg chg="del">
          <ac:chgData name="Yoel Kortick" userId="167978f5-7f40-4909-85d5-d4149554ad4e" providerId="ADAL" clId="{6546E9CA-C92F-4D2A-A157-5163750FC542}" dt="2024-04-08T12:35:30.857" v="1200" actId="478"/>
          <ac:spMkLst>
            <pc:docMk/>
            <pc:sldMk cId="1223892197" sldId="2147480510"/>
            <ac:spMk id="12" creationId="{86B26FD7-811E-9F60-B799-3A0CFE23CB67}"/>
          </ac:spMkLst>
        </pc:spChg>
        <pc:picChg chg="add mod">
          <ac:chgData name="Yoel Kortick" userId="167978f5-7f40-4909-85d5-d4149554ad4e" providerId="ADAL" clId="{6546E9CA-C92F-4D2A-A157-5163750FC542}" dt="2024-04-08T12:41:15.770" v="1456" actId="208"/>
          <ac:picMkLst>
            <pc:docMk/>
            <pc:sldMk cId="1223892197" sldId="2147480510"/>
            <ac:picMk id="2" creationId="{AACDA6A1-54C5-6309-C07F-9DBBD2481296}"/>
          </ac:picMkLst>
        </pc:picChg>
        <pc:picChg chg="del">
          <ac:chgData name="Yoel Kortick" userId="167978f5-7f40-4909-85d5-d4149554ad4e" providerId="ADAL" clId="{6546E9CA-C92F-4D2A-A157-5163750FC542}" dt="2024-04-08T12:35:30.857" v="1200" actId="478"/>
          <ac:picMkLst>
            <pc:docMk/>
            <pc:sldMk cId="1223892197" sldId="2147480510"/>
            <ac:picMk id="9" creationId="{AB7B8C91-DDB9-E0F3-FFB8-07E394AE0534}"/>
          </ac:picMkLst>
        </pc:picChg>
        <pc:cxnChg chg="del">
          <ac:chgData name="Yoel Kortick" userId="167978f5-7f40-4909-85d5-d4149554ad4e" providerId="ADAL" clId="{6546E9CA-C92F-4D2A-A157-5163750FC542}" dt="2024-04-08T12:35:30.857" v="1200" actId="478"/>
          <ac:cxnSpMkLst>
            <pc:docMk/>
            <pc:sldMk cId="1223892197" sldId="2147480510"/>
            <ac:cxnSpMk id="13" creationId="{84FFE308-B8B2-2849-1D15-3A93F17088FF}"/>
          </ac:cxnSpMkLst>
        </pc:cxnChg>
      </pc:sldChg>
      <pc:sldChg chg="addSp delSp modSp add mod">
        <pc:chgData name="Yoel Kortick" userId="167978f5-7f40-4909-85d5-d4149554ad4e" providerId="ADAL" clId="{6546E9CA-C92F-4D2A-A157-5163750FC542}" dt="2024-04-08T12:43:37.917" v="1524"/>
        <pc:sldMkLst>
          <pc:docMk/>
          <pc:sldMk cId="2491574305" sldId="2147480511"/>
        </pc:sldMkLst>
        <pc:spChg chg="mod">
          <ac:chgData name="Yoel Kortick" userId="167978f5-7f40-4909-85d5-d4149554ad4e" providerId="ADAL" clId="{6546E9CA-C92F-4D2A-A157-5163750FC542}" dt="2024-04-08T12:43:37.917" v="1524"/>
          <ac:spMkLst>
            <pc:docMk/>
            <pc:sldMk cId="2491574305" sldId="2147480511"/>
            <ac:spMk id="5" creationId="{53E07944-32CF-DD36-3875-EC493EB27236}"/>
          </ac:spMkLst>
        </pc:spChg>
        <pc:spChg chg="del">
          <ac:chgData name="Yoel Kortick" userId="167978f5-7f40-4909-85d5-d4149554ad4e" providerId="ADAL" clId="{6546E9CA-C92F-4D2A-A157-5163750FC542}" dt="2024-04-08T12:42:14.072" v="1467" actId="478"/>
          <ac:spMkLst>
            <pc:docMk/>
            <pc:sldMk cId="2491574305" sldId="2147480511"/>
            <ac:spMk id="6" creationId="{600A8D1F-48D9-545C-8C35-D7C064FCB901}"/>
          </ac:spMkLst>
        </pc:spChg>
        <pc:spChg chg="add mod ord">
          <ac:chgData name="Yoel Kortick" userId="167978f5-7f40-4909-85d5-d4149554ad4e" providerId="ADAL" clId="{6546E9CA-C92F-4D2A-A157-5163750FC542}" dt="2024-04-08T12:43:20.282" v="1521" actId="20577"/>
          <ac:spMkLst>
            <pc:docMk/>
            <pc:sldMk cId="2491574305" sldId="2147480511"/>
            <ac:spMk id="8" creationId="{7C3C129A-B8E9-6E61-8AB3-BEFD4D5C3563}"/>
          </ac:spMkLst>
        </pc:spChg>
        <pc:spChg chg="add mod">
          <ac:chgData name="Yoel Kortick" userId="167978f5-7f40-4909-85d5-d4149554ad4e" providerId="ADAL" clId="{6546E9CA-C92F-4D2A-A157-5163750FC542}" dt="2024-04-08T12:42:50.518" v="1473" actId="1038"/>
          <ac:spMkLst>
            <pc:docMk/>
            <pc:sldMk cId="2491574305" sldId="2147480511"/>
            <ac:spMk id="11" creationId="{A84BA294-D131-FA52-2D17-385EBCB93223}"/>
          </ac:spMkLst>
        </pc:spChg>
        <pc:picChg chg="del">
          <ac:chgData name="Yoel Kortick" userId="167978f5-7f40-4909-85d5-d4149554ad4e" providerId="ADAL" clId="{6546E9CA-C92F-4D2A-A157-5163750FC542}" dt="2024-04-08T12:42:14.072" v="1467" actId="478"/>
          <ac:picMkLst>
            <pc:docMk/>
            <pc:sldMk cId="2491574305" sldId="2147480511"/>
            <ac:picMk id="2" creationId="{A76F7B5D-765E-0EA9-11C9-F2143B002A51}"/>
          </ac:picMkLst>
        </pc:picChg>
        <pc:picChg chg="add mod ord">
          <ac:chgData name="Yoel Kortick" userId="167978f5-7f40-4909-85d5-d4149554ad4e" providerId="ADAL" clId="{6546E9CA-C92F-4D2A-A157-5163750FC542}" dt="2024-04-08T12:42:42.510" v="1469" actId="167"/>
          <ac:picMkLst>
            <pc:docMk/>
            <pc:sldMk cId="2491574305" sldId="2147480511"/>
            <ac:picMk id="7" creationId="{D8F36809-C137-FB55-C383-0FB1C0743E16}"/>
          </ac:picMkLst>
        </pc:picChg>
        <pc:cxnChg chg="add mod ord">
          <ac:chgData name="Yoel Kortick" userId="167978f5-7f40-4909-85d5-d4149554ad4e" providerId="ADAL" clId="{6546E9CA-C92F-4D2A-A157-5163750FC542}" dt="2024-04-08T12:42:42.510" v="1469" actId="167"/>
          <ac:cxnSpMkLst>
            <pc:docMk/>
            <pc:sldMk cId="2491574305" sldId="2147480511"/>
            <ac:cxnSpMk id="9" creationId="{598FE189-13E3-0492-80B9-68AEC5279FE8}"/>
          </ac:cxnSpMkLst>
        </pc:cxnChg>
        <pc:cxnChg chg="add mod ord">
          <ac:chgData name="Yoel Kortick" userId="167978f5-7f40-4909-85d5-d4149554ad4e" providerId="ADAL" clId="{6546E9CA-C92F-4D2A-A157-5163750FC542}" dt="2024-04-08T12:42:42.510" v="1469" actId="167"/>
          <ac:cxnSpMkLst>
            <pc:docMk/>
            <pc:sldMk cId="2491574305" sldId="2147480511"/>
            <ac:cxnSpMk id="10" creationId="{F297EC0F-6F56-ABBD-DF00-9809FEDE88D4}"/>
          </ac:cxnSpMkLst>
        </pc:cxnChg>
      </pc:sldChg>
      <pc:sldChg chg="addSp delSp modSp add mod">
        <pc:chgData name="Yoel Kortick" userId="167978f5-7f40-4909-85d5-d4149554ad4e" providerId="ADAL" clId="{6546E9CA-C92F-4D2A-A157-5163750FC542}" dt="2024-04-08T12:52:45.084" v="1756" actId="313"/>
        <pc:sldMkLst>
          <pc:docMk/>
          <pc:sldMk cId="3306516605" sldId="2147480512"/>
        </pc:sldMkLst>
        <pc:spChg chg="add del mod">
          <ac:chgData name="Yoel Kortick" userId="167978f5-7f40-4909-85d5-d4149554ad4e" providerId="ADAL" clId="{6546E9CA-C92F-4D2A-A157-5163750FC542}" dt="2024-04-08T12:52:45.084" v="1756" actId="313"/>
          <ac:spMkLst>
            <pc:docMk/>
            <pc:sldMk cId="3306516605" sldId="2147480512"/>
            <ac:spMk id="5" creationId="{B61E2510-3E6C-2B81-C718-55D2DF319556}"/>
          </ac:spMkLst>
        </pc:spChg>
        <pc:spChg chg="add del mod">
          <ac:chgData name="Yoel Kortick" userId="167978f5-7f40-4909-85d5-d4149554ad4e" providerId="ADAL" clId="{6546E9CA-C92F-4D2A-A157-5163750FC542}" dt="2024-04-08T12:51:52.008" v="1614" actId="478"/>
          <ac:spMkLst>
            <pc:docMk/>
            <pc:sldMk cId="3306516605" sldId="2147480512"/>
            <ac:spMk id="6" creationId="{4AABE2DF-99A4-F028-26F0-BE0003AFE12C}"/>
          </ac:spMkLst>
        </pc:spChg>
        <pc:spChg chg="del">
          <ac:chgData name="Yoel Kortick" userId="167978f5-7f40-4909-85d5-d4149554ad4e" providerId="ADAL" clId="{6546E9CA-C92F-4D2A-A157-5163750FC542}" dt="2024-04-08T12:51:57.561" v="1619" actId="478"/>
          <ac:spMkLst>
            <pc:docMk/>
            <pc:sldMk cId="3306516605" sldId="2147480512"/>
            <ac:spMk id="8" creationId="{A76FCECC-053D-680E-4358-00C810A9E93F}"/>
          </ac:spMkLst>
        </pc:spChg>
        <pc:spChg chg="del">
          <ac:chgData name="Yoel Kortick" userId="167978f5-7f40-4909-85d5-d4149554ad4e" providerId="ADAL" clId="{6546E9CA-C92F-4D2A-A157-5163750FC542}" dt="2024-04-08T12:51:55.359" v="1616" actId="478"/>
          <ac:spMkLst>
            <pc:docMk/>
            <pc:sldMk cId="3306516605" sldId="2147480512"/>
            <ac:spMk id="11" creationId="{9795EBFC-3178-EB5F-7731-1F295D087A27}"/>
          </ac:spMkLst>
        </pc:spChg>
        <pc:picChg chg="del">
          <ac:chgData name="Yoel Kortick" userId="167978f5-7f40-4909-85d5-d4149554ad4e" providerId="ADAL" clId="{6546E9CA-C92F-4D2A-A157-5163750FC542}" dt="2024-04-08T12:51:54.351" v="1615" actId="478"/>
          <ac:picMkLst>
            <pc:docMk/>
            <pc:sldMk cId="3306516605" sldId="2147480512"/>
            <ac:picMk id="7" creationId="{E99297D9-18E8-1D22-1E9A-5C9F9A792392}"/>
          </ac:picMkLst>
        </pc:picChg>
        <pc:cxnChg chg="del">
          <ac:chgData name="Yoel Kortick" userId="167978f5-7f40-4909-85d5-d4149554ad4e" providerId="ADAL" clId="{6546E9CA-C92F-4D2A-A157-5163750FC542}" dt="2024-04-08T12:51:55.991" v="1617" actId="478"/>
          <ac:cxnSpMkLst>
            <pc:docMk/>
            <pc:sldMk cId="3306516605" sldId="2147480512"/>
            <ac:cxnSpMk id="9" creationId="{7F47A473-EDF7-8D78-A606-36FD8EE0C4DA}"/>
          </ac:cxnSpMkLst>
        </pc:cxnChg>
        <pc:cxnChg chg="del">
          <ac:chgData name="Yoel Kortick" userId="167978f5-7f40-4909-85d5-d4149554ad4e" providerId="ADAL" clId="{6546E9CA-C92F-4D2A-A157-5163750FC542}" dt="2024-04-08T12:51:56.746" v="1618" actId="478"/>
          <ac:cxnSpMkLst>
            <pc:docMk/>
            <pc:sldMk cId="3306516605" sldId="2147480512"/>
            <ac:cxnSpMk id="10" creationId="{F4FED57D-71AD-7715-1995-685232F733BC}"/>
          </ac:cxnSpMkLst>
        </pc:cxnChg>
      </pc:sldChg>
      <pc:sldChg chg="addSp delSp modSp add mod">
        <pc:chgData name="Yoel Kortick" userId="167978f5-7f40-4909-85d5-d4149554ad4e" providerId="ADAL" clId="{6546E9CA-C92F-4D2A-A157-5163750FC542}" dt="2024-04-08T12:53:21.733" v="1762" actId="11529"/>
        <pc:sldMkLst>
          <pc:docMk/>
          <pc:sldMk cId="3976325366" sldId="2147480513"/>
        </pc:sldMkLst>
        <pc:spChg chg="del mod">
          <ac:chgData name="Yoel Kortick" userId="167978f5-7f40-4909-85d5-d4149554ad4e" providerId="ADAL" clId="{6546E9CA-C92F-4D2A-A157-5163750FC542}" dt="2024-04-08T12:52:53.967" v="1758" actId="478"/>
          <ac:spMkLst>
            <pc:docMk/>
            <pc:sldMk cId="3976325366" sldId="2147480513"/>
            <ac:spMk id="5" creationId="{6D780CE0-23DD-AE71-5B09-6C4FCB2E7445}"/>
          </ac:spMkLst>
        </pc:spChg>
        <pc:spChg chg="add del mod">
          <ac:chgData name="Yoel Kortick" userId="167978f5-7f40-4909-85d5-d4149554ad4e" providerId="ADAL" clId="{6546E9CA-C92F-4D2A-A157-5163750FC542}" dt="2024-04-08T12:52:54.589" v="1759" actId="478"/>
          <ac:spMkLst>
            <pc:docMk/>
            <pc:sldMk cId="3976325366" sldId="2147480513"/>
            <ac:spMk id="6" creationId="{F3BBF35D-E7A0-0FFC-7AF0-1A5DA7173FFB}"/>
          </ac:spMkLst>
        </pc:spChg>
        <pc:spChg chg="del">
          <ac:chgData name="Yoel Kortick" userId="167978f5-7f40-4909-85d5-d4149554ad4e" providerId="ADAL" clId="{6546E9CA-C92F-4D2A-A157-5163750FC542}" dt="2024-04-08T12:51:15.962" v="1533" actId="478"/>
          <ac:spMkLst>
            <pc:docMk/>
            <pc:sldMk cId="3976325366" sldId="2147480513"/>
            <ac:spMk id="8" creationId="{18C86625-FE63-C810-5A0E-ED4EC819CDF4}"/>
          </ac:spMkLst>
        </pc:spChg>
        <pc:spChg chg="del">
          <ac:chgData name="Yoel Kortick" userId="167978f5-7f40-4909-85d5-d4149554ad4e" providerId="ADAL" clId="{6546E9CA-C92F-4D2A-A157-5163750FC542}" dt="2024-04-08T12:51:10.539" v="1530" actId="478"/>
          <ac:spMkLst>
            <pc:docMk/>
            <pc:sldMk cId="3976325366" sldId="2147480513"/>
            <ac:spMk id="11" creationId="{049BB48D-4B2D-61C6-6F25-DFA69B806013}"/>
          </ac:spMkLst>
        </pc:spChg>
        <pc:spChg chg="add">
          <ac:chgData name="Yoel Kortick" userId="167978f5-7f40-4909-85d5-d4149554ad4e" providerId="ADAL" clId="{6546E9CA-C92F-4D2A-A157-5163750FC542}" dt="2024-04-08T12:53:21.733" v="1762" actId="11529"/>
          <ac:spMkLst>
            <pc:docMk/>
            <pc:sldMk cId="3976325366" sldId="2147480513"/>
            <ac:spMk id="14" creationId="{D8C2708A-B97C-3B45-2110-145F36884FA5}"/>
          </ac:spMkLst>
        </pc:spChg>
        <pc:picChg chg="del">
          <ac:chgData name="Yoel Kortick" userId="167978f5-7f40-4909-85d5-d4149554ad4e" providerId="ADAL" clId="{6546E9CA-C92F-4D2A-A157-5163750FC542}" dt="2024-04-08T12:51:10.539" v="1530" actId="478"/>
          <ac:picMkLst>
            <pc:docMk/>
            <pc:sldMk cId="3976325366" sldId="2147480513"/>
            <ac:picMk id="7" creationId="{E336D84A-1A2A-F265-28D2-995000933FB9}"/>
          </ac:picMkLst>
        </pc:picChg>
        <pc:picChg chg="add mod">
          <ac:chgData name="Yoel Kortick" userId="167978f5-7f40-4909-85d5-d4149554ad4e" providerId="ADAL" clId="{6546E9CA-C92F-4D2A-A157-5163750FC542}" dt="2024-04-08T12:53:13.987" v="1761" actId="208"/>
          <ac:picMkLst>
            <pc:docMk/>
            <pc:sldMk cId="3976325366" sldId="2147480513"/>
            <ac:picMk id="13" creationId="{2E0D7418-206D-3AAE-9DB9-8F358824EFBE}"/>
          </ac:picMkLst>
        </pc:picChg>
        <pc:cxnChg chg="del">
          <ac:chgData name="Yoel Kortick" userId="167978f5-7f40-4909-85d5-d4149554ad4e" providerId="ADAL" clId="{6546E9CA-C92F-4D2A-A157-5163750FC542}" dt="2024-04-08T12:51:13.696" v="1531" actId="478"/>
          <ac:cxnSpMkLst>
            <pc:docMk/>
            <pc:sldMk cId="3976325366" sldId="2147480513"/>
            <ac:cxnSpMk id="9" creationId="{C9D96E58-6BAE-BFBD-61EB-89405D533324}"/>
          </ac:cxnSpMkLst>
        </pc:cxnChg>
        <pc:cxnChg chg="del">
          <ac:chgData name="Yoel Kortick" userId="167978f5-7f40-4909-85d5-d4149554ad4e" providerId="ADAL" clId="{6546E9CA-C92F-4D2A-A157-5163750FC542}" dt="2024-04-08T12:51:14.960" v="1532" actId="478"/>
          <ac:cxnSpMkLst>
            <pc:docMk/>
            <pc:sldMk cId="3976325366" sldId="2147480513"/>
            <ac:cxnSpMk id="10" creationId="{FDBA2116-8107-0A27-2617-D64A206D368D}"/>
          </ac:cxnSpMkLst>
        </pc:cxnChg>
      </pc:sldChg>
      <pc:sldChg chg="addSp modSp add mod">
        <pc:chgData name="Yoel Kortick" userId="167978f5-7f40-4909-85d5-d4149554ad4e" providerId="ADAL" clId="{6546E9CA-C92F-4D2A-A157-5163750FC542}" dt="2024-04-09T05:56:24.328" v="1929" actId="207"/>
        <pc:sldMkLst>
          <pc:docMk/>
          <pc:sldMk cId="3001080768" sldId="2147480514"/>
        </pc:sldMkLst>
        <pc:spChg chg="add mod">
          <ac:chgData name="Yoel Kortick" userId="167978f5-7f40-4909-85d5-d4149554ad4e" providerId="ADAL" clId="{6546E9CA-C92F-4D2A-A157-5163750FC542}" dt="2024-04-09T05:56:24.328" v="1929" actId="207"/>
          <ac:spMkLst>
            <pc:docMk/>
            <pc:sldMk cId="3001080768" sldId="2147480514"/>
            <ac:spMk id="2" creationId="{5E4823D2-A436-F29F-65BF-55A7146B9193}"/>
          </ac:spMkLst>
        </pc:spChg>
        <pc:spChg chg="mod">
          <ac:chgData name="Yoel Kortick" userId="167978f5-7f40-4909-85d5-d4149554ad4e" providerId="ADAL" clId="{6546E9CA-C92F-4D2A-A157-5163750FC542}" dt="2024-04-09T05:55:38.058" v="1907" actId="15"/>
          <ac:spMkLst>
            <pc:docMk/>
            <pc:sldMk cId="3001080768" sldId="2147480514"/>
            <ac:spMk id="5" creationId="{A107FB07-6DAD-7749-E5FF-C08FF6A0820B}"/>
          </ac:spMkLst>
        </pc:spChg>
        <pc:picChg chg="add mod">
          <ac:chgData name="Yoel Kortick" userId="167978f5-7f40-4909-85d5-d4149554ad4e" providerId="ADAL" clId="{6546E9CA-C92F-4D2A-A157-5163750FC542}" dt="2024-04-09T05:55:43.088" v="1908" actId="208"/>
          <ac:picMkLst>
            <pc:docMk/>
            <pc:sldMk cId="3001080768" sldId="2147480514"/>
            <ac:picMk id="6" creationId="{268F79AA-435C-81D9-9446-F8169B8E33FD}"/>
          </ac:picMkLst>
        </pc:picChg>
      </pc:sldChg>
      <pc:sldChg chg="addSp mod">
        <pc:chgData name="Yoel Kortick" userId="167978f5-7f40-4909-85d5-d4149554ad4e" providerId="ADAL" clId="{6546E9CA-C92F-4D2A-A157-5163750FC542}" dt="2024-04-09T05:57:18.675" v="1931" actId="11529"/>
        <pc:sldMkLst>
          <pc:docMk/>
          <pc:sldMk cId="3211461348" sldId="2147480519"/>
        </pc:sldMkLst>
        <pc:spChg chg="add">
          <ac:chgData name="Yoel Kortick" userId="167978f5-7f40-4909-85d5-d4149554ad4e" providerId="ADAL" clId="{6546E9CA-C92F-4D2A-A157-5163750FC542}" dt="2024-04-09T05:57:18.675" v="1931" actId="11529"/>
          <ac:spMkLst>
            <pc:docMk/>
            <pc:sldMk cId="3211461348" sldId="2147480519"/>
            <ac:spMk id="2" creationId="{1C7F9B2D-C00A-538D-B3CF-CFAAE021E145}"/>
          </ac:spMkLst>
        </pc:spChg>
      </pc:sldChg>
      <pc:sldChg chg="addSp mod">
        <pc:chgData name="Yoel Kortick" userId="167978f5-7f40-4909-85d5-d4149554ad4e" providerId="ADAL" clId="{6546E9CA-C92F-4D2A-A157-5163750FC542}" dt="2024-04-09T05:56:47.784" v="1930" actId="11529"/>
        <pc:sldMkLst>
          <pc:docMk/>
          <pc:sldMk cId="2186456359" sldId="2147480521"/>
        </pc:sldMkLst>
        <pc:spChg chg="add">
          <ac:chgData name="Yoel Kortick" userId="167978f5-7f40-4909-85d5-d4149554ad4e" providerId="ADAL" clId="{6546E9CA-C92F-4D2A-A157-5163750FC542}" dt="2024-04-09T05:56:47.784" v="1930" actId="11529"/>
          <ac:spMkLst>
            <pc:docMk/>
            <pc:sldMk cId="2186456359" sldId="2147480521"/>
            <ac:spMk id="2" creationId="{2B52C547-7C5B-6087-A52F-AEAF7C909C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21/04/2024</a:t>
            </a:fld>
            <a:endParaRPr lang="en-GB" dirty="0"/>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dirty="0"/>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21/04/2024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dirty="0"/>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2282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dirty="0">
              <a:solidFill>
                <a:schemeClr val="tx1"/>
              </a:solidFill>
            </a:endParaRPr>
          </a:p>
        </p:txBody>
      </p:sp>
      <p:sp>
        <p:nvSpPr>
          <p:cNvPr id="62" name="Rectangle 61"/>
          <p:cNvSpPr/>
          <p:nvPr/>
        </p:nvSpPr>
        <p:spPr>
          <a:xfrm>
            <a:off x="3369924" y="1951873"/>
            <a:ext cx="8832486" cy="4161148"/>
          </a:xfrm>
          <a:prstGeom prst="rect">
            <a:avLst/>
          </a:prstGeom>
          <a:blipFill>
            <a:blip r:embed="rId4"/>
            <a:stretch>
              <a:fillRect/>
            </a:stretch>
          </a:blipFill>
          <a:ln>
            <a:noFill/>
          </a:ln>
        </p:spPr>
        <p:txBody>
          <a:bodyPr wrap="square" rtlCol="0" anchor="ctr">
            <a:noAutofit/>
          </a:bodyPr>
          <a:lstStyle/>
          <a:p>
            <a:pPr algn="l"/>
            <a:endParaRPr lang="en-US" dirty="0">
              <a:solidFill>
                <a:schemeClr val="tx1"/>
              </a:solidFill>
            </a:endParaRPr>
          </a:p>
        </p:txBody>
      </p:sp>
      <p:pic>
        <p:nvPicPr>
          <p:cNvPr id="63" name="Picture 62"/>
          <p:cNvPicPr>
            <a:picLocks noChangeAspect="1"/>
          </p:cNvPicPr>
          <p:nvPr/>
        </p:nvPicPr>
        <p:blipFill>
          <a:blip r:embed="rId5"/>
          <a:stretch>
            <a:fillRect/>
          </a:stretch>
        </p:blipFill>
        <p:spPr>
          <a:xfrm>
            <a:off x="5097811" y="3249767"/>
            <a:ext cx="7129313"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10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4" name="Group 3"/>
          <p:cNvGrpSpPr/>
          <p:nvPr userDrawn="1"/>
        </p:nvGrpSpPr>
        <p:grpSpPr>
          <a:xfrm>
            <a:off x="531302" y="1372525"/>
            <a:ext cx="2605284" cy="651089"/>
            <a:chOff x="531302" y="1372525"/>
            <a:chExt cx="2605284" cy="651089"/>
          </a:xfrm>
        </p:grpSpPr>
        <p:sp>
          <p:nvSpPr>
            <p:cNvPr id="76" name="Freeform 7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95" name="Freeform 9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96" name="Freeform 9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73" name="Straight Connector 72"/>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17553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96934"/>
          </a:xfrm>
        </p:spPr>
        <p:txBody>
          <a:bodyPr/>
          <a:lstStyle>
            <a:lvl1pPr>
              <a:defRPr sz="3200"/>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118681"/>
            <a:ext cx="11171336" cy="5010658"/>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1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36735"/>
          </a:xfrm>
        </p:spPr>
        <p:txBody>
          <a:bodyPr/>
          <a:lstStyle>
            <a:lvl1pPr>
              <a:defRPr sz="3200">
                <a:solidFill>
                  <a:schemeClr val="bg1"/>
                </a:solidFill>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970385"/>
            <a:ext cx="11171336" cy="515895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4" name="Group 13"/>
          <p:cNvGrpSpPr/>
          <p:nvPr userDrawn="1"/>
        </p:nvGrpSpPr>
        <p:grpSpPr>
          <a:xfrm>
            <a:off x="551014" y="6224387"/>
            <a:ext cx="1638719" cy="409534"/>
            <a:chOff x="531302" y="1372525"/>
            <a:chExt cx="2605284" cy="651089"/>
          </a:xfrm>
        </p:grpSpPr>
        <p:grpSp>
          <p:nvGrpSpPr>
            <p:cNvPr id="15" name="Group 14"/>
            <p:cNvGrpSpPr/>
            <p:nvPr userDrawn="1"/>
          </p:nvGrpSpPr>
          <p:grpSpPr>
            <a:xfrm>
              <a:off x="531302" y="1372525"/>
              <a:ext cx="1174792" cy="533120"/>
              <a:chOff x="531302" y="1372525"/>
              <a:chExt cx="1174792" cy="533120"/>
            </a:xfrm>
          </p:grpSpPr>
          <p:sp>
            <p:nvSpPr>
              <p:cNvPr id="17" name="Freeform 1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42" name="Straight Connector 4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648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73A07519-EC91-A067-11A7-6E0E78D1A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170" y="6251253"/>
            <a:ext cx="709360" cy="410099"/>
          </a:xfrm>
          <a:prstGeom prst="rect">
            <a:avLst/>
          </a:prstGeom>
        </p:spPr>
      </p:pic>
    </p:spTree>
    <p:extLst>
      <p:ext uri="{BB962C8B-B14F-4D97-AF65-F5344CB8AC3E}">
        <p14:creationId xmlns:p14="http://schemas.microsoft.com/office/powerpoint/2010/main" val="8178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18750" y="2069432"/>
            <a:ext cx="6154500" cy="2143513"/>
          </a:xfrm>
          <a:prstGeom prst="rect">
            <a:avLst/>
          </a:prstGeom>
        </p:spPr>
        <p:txBody>
          <a:bodyPr lIns="0" tIns="36000" rIns="0" bIns="0" anchor="b" anchorCtr="0">
            <a:noAutofit/>
          </a:bodyPr>
          <a:lstStyle>
            <a:lvl1pPr marL="0" indent="0" algn="ctr">
              <a:lnSpc>
                <a:spcPct val="85000"/>
              </a:lnSpc>
              <a:spcBef>
                <a:spcPts val="0"/>
              </a:spcBef>
              <a:buNone/>
              <a:defRPr sz="4800">
                <a:solidFill>
                  <a:schemeClr val="bg1"/>
                </a:solidFill>
                <a:latin typeface="+mj-lt"/>
              </a:defRPr>
            </a:lvl1pPr>
          </a:lstStyle>
          <a:p>
            <a:pPr lvl="0"/>
            <a:r>
              <a:rPr lang="en-US" dirty="0"/>
              <a:t>Section break two or three lines lorem ipsum dolor</a:t>
            </a:r>
          </a:p>
        </p:txBody>
      </p:sp>
      <p:sp>
        <p:nvSpPr>
          <p:cNvPr id="12"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3" name="Group 12"/>
          <p:cNvGrpSpPr/>
          <p:nvPr userDrawn="1"/>
        </p:nvGrpSpPr>
        <p:grpSpPr>
          <a:xfrm>
            <a:off x="551014" y="6224387"/>
            <a:ext cx="1638719" cy="409534"/>
            <a:chOff x="531302" y="1372525"/>
            <a:chExt cx="2605284" cy="651089"/>
          </a:xfrm>
        </p:grpSpPr>
        <p:grpSp>
          <p:nvGrpSpPr>
            <p:cNvPr id="14" name="Group 13"/>
            <p:cNvGrpSpPr/>
            <p:nvPr userDrawn="1"/>
          </p:nvGrpSpPr>
          <p:grpSpPr>
            <a:xfrm>
              <a:off x="531302" y="1372525"/>
              <a:ext cx="1174792" cy="533120"/>
              <a:chOff x="531302" y="1372525"/>
              <a:chExt cx="1174792" cy="533120"/>
            </a:xfrm>
          </p:grpSpPr>
          <p:sp>
            <p:nvSpPr>
              <p:cNvPr id="16" name="Freeform 1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5985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5" y="-1"/>
            <a:ext cx="8143875" cy="6858000"/>
          </a:xfrm>
          <a:prstGeom prst="rect">
            <a:avLst/>
          </a:prstGeom>
        </p:spPr>
      </p:pic>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1973179"/>
            <a:ext cx="4667088" cy="2586789"/>
          </a:xfrm>
          <a:prstGeom prst="rect">
            <a:avLst/>
          </a:prstGeom>
        </p:spPr>
        <p:txBody>
          <a:bodyPr lIns="0" tIns="36000" rIns="0" bIns="0" anchor="t" anchorCtr="0">
            <a:noAutofit/>
          </a:bodyPr>
          <a:lstStyle>
            <a:lvl1pPr marL="0" indent="0" algn="l">
              <a:lnSpc>
                <a:spcPct val="85000"/>
              </a:lnSpc>
              <a:spcBef>
                <a:spcPts val="0"/>
              </a:spcBef>
              <a:buNone/>
              <a:defRPr sz="6000">
                <a:solidFill>
                  <a:schemeClr val="bg1"/>
                </a:solidFill>
                <a:latin typeface="+mj-lt"/>
              </a:defRPr>
            </a:lvl1pPr>
          </a:lstStyle>
          <a:p>
            <a:pPr lvl="0"/>
            <a:r>
              <a:rPr lang="en-US" dirty="0"/>
              <a:t>Section break one or more lines </a:t>
            </a:r>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5" name="Rectangle 14"/>
          <p:cNvSpPr/>
          <p:nvPr userDrawn="1"/>
        </p:nvSpPr>
        <p:spPr>
          <a:xfrm>
            <a:off x="6881574" y="221249"/>
            <a:ext cx="5310426" cy="5310422"/>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1" name="Group 10"/>
          <p:cNvGrpSpPr/>
          <p:nvPr userDrawn="1"/>
        </p:nvGrpSpPr>
        <p:grpSpPr>
          <a:xfrm>
            <a:off x="551014" y="6224387"/>
            <a:ext cx="1638719" cy="409534"/>
            <a:chOff x="531302" y="1372525"/>
            <a:chExt cx="2605284" cy="651089"/>
          </a:xfrm>
        </p:grpSpPr>
        <p:grpSp>
          <p:nvGrpSpPr>
            <p:cNvPr id="12" name="Group 11"/>
            <p:cNvGrpSpPr/>
            <p:nvPr userDrawn="1"/>
          </p:nvGrpSpPr>
          <p:grpSpPr>
            <a:xfrm>
              <a:off x="531302" y="1372525"/>
              <a:ext cx="1174792" cy="533120"/>
              <a:chOff x="531302" y="1372525"/>
              <a:chExt cx="1174792" cy="533120"/>
            </a:xfrm>
          </p:grpSpPr>
          <p:sp>
            <p:nvSpPr>
              <p:cNvPr id="14" name="Freeform 1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63882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radient 1:1">
    <p:spTree>
      <p:nvGrpSpPr>
        <p:cNvPr id="1" name=""/>
        <p:cNvGrpSpPr/>
        <p:nvPr/>
      </p:nvGrpSpPr>
      <p:grpSpPr>
        <a:xfrm>
          <a:off x="0" y="0"/>
          <a:ext cx="0" cy="0"/>
          <a:chOff x="0" y="0"/>
          <a:chExt cx="0" cy="0"/>
        </a:xfrm>
      </p:grpSpPr>
      <p:sp>
        <p:nvSpPr>
          <p:cNvPr id="2" name="Rectangle 1"/>
          <p:cNvSpPr/>
          <p:nvPr userDrawn="1"/>
        </p:nvSpPr>
        <p:spPr>
          <a:xfrm>
            <a:off x="5924810" y="0"/>
            <a:ext cx="6267189" cy="6369118"/>
          </a:xfrm>
          <a:prstGeom prst="rect">
            <a:avLst/>
          </a:prstGeom>
          <a:blipFill dpi="0" rotWithShape="1">
            <a:blip r:embed="rId2"/>
            <a:srcRect/>
            <a:stretch>
              <a:fillRect l="-24000" t="-3000"/>
            </a:stretch>
          </a:blipFill>
          <a:ln>
            <a:noFill/>
          </a:ln>
        </p:spPr>
        <p:txBody>
          <a:bodyPr wrap="square" rtlCol="0" anchor="ctr">
            <a:noAutofit/>
          </a:bodyPr>
          <a:lstStyle/>
          <a:p>
            <a:pPr algn="l"/>
            <a:endParaRPr lang="en-US" dirty="0">
              <a:solidFill>
                <a:schemeClr val="tx1"/>
              </a:solidFill>
            </a:endParaRPr>
          </a:p>
        </p:txBody>
      </p:sp>
      <p:sp>
        <p:nvSpPr>
          <p:cNvPr id="3" name="Rectangle 2"/>
          <p:cNvSpPr/>
          <p:nvPr userDrawn="1"/>
        </p:nvSpPr>
        <p:spPr>
          <a:xfrm>
            <a:off x="6070600" y="6235700"/>
            <a:ext cx="6118321" cy="622300"/>
          </a:xfrm>
          <a:prstGeom prst="rect">
            <a:avLst/>
          </a:prstGeom>
          <a:solidFill>
            <a:srgbClr val="C4B6F2"/>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4"/>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4" name="Rectangle 13"/>
          <p:cNvSpPr/>
          <p:nvPr userDrawn="1"/>
        </p:nvSpPr>
        <p:spPr>
          <a:xfrm>
            <a:off x="6244849" y="-409319"/>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dirty="0">
              <a:solidFill>
                <a:schemeClr val="tx1"/>
              </a:solidFill>
            </a:endParaRPr>
          </a:p>
        </p:txBody>
      </p:sp>
      <p:sp>
        <p:nvSpPr>
          <p:cNvPr id="5" name="Rectangle 4"/>
          <p:cNvSpPr/>
          <p:nvPr userDrawn="1"/>
        </p:nvSpPr>
        <p:spPr>
          <a:xfrm>
            <a:off x="5198301" y="0"/>
            <a:ext cx="872299" cy="685800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013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Gradient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997469" y="1303021"/>
            <a:ext cx="10174122" cy="4810000"/>
          </a:xfrm>
          <a:prstGeom prst="rect">
            <a:avLst/>
          </a:prstGeom>
          <a:blipFill>
            <a:blip r:embed="rId2"/>
            <a:stretch>
              <a:fillRect/>
            </a:stretch>
          </a:blipFill>
          <a:ln>
            <a:noFill/>
          </a:ln>
        </p:spPr>
        <p:txBody>
          <a:bodyPr wrap="square" rtlCol="0" anchor="ctr">
            <a:noAutofit/>
          </a:bodyPr>
          <a:lstStyle/>
          <a:p>
            <a:pPr algn="l" rtl="0"/>
            <a:endParaRPr lang="en-US" dirty="0">
              <a:solidFill>
                <a:schemeClr val="tx1"/>
              </a:solidFill>
            </a:endParaRPr>
          </a:p>
        </p:txBody>
      </p:sp>
      <p:sp>
        <p:nvSpPr>
          <p:cNvPr id="24" name="Rectangle 23"/>
          <p:cNvSpPr/>
          <p:nvPr userDrawn="1"/>
        </p:nvSpPr>
        <p:spPr>
          <a:xfrm>
            <a:off x="6499457" y="-367115"/>
            <a:ext cx="5456860" cy="545685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a:off x="3891533" y="2766060"/>
            <a:ext cx="8331289" cy="3410654"/>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pic>
        <p:nvPicPr>
          <p:cNvPr id="23" name="Picture 22"/>
          <p:cNvPicPr>
            <a:picLocks noChangeAspect="1"/>
          </p:cNvPicPr>
          <p:nvPr userDrawn="1"/>
        </p:nvPicPr>
        <p:blipFill>
          <a:blip r:embed="rId5"/>
          <a:stretch>
            <a:fillRect/>
          </a:stretch>
        </p:blipFill>
        <p:spPr>
          <a:xfrm>
            <a:off x="7073097" y="5473016"/>
            <a:ext cx="4113332" cy="568230"/>
          </a:xfrm>
          <a:prstGeom prst="rect">
            <a:avLst/>
          </a:prstGeom>
        </p:spPr>
      </p:pic>
      <p:sp>
        <p:nvSpPr>
          <p:cNvPr id="22" name="Rectangle 21"/>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34226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Gradien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1870E7-67C3-31B4-3763-30D7343FC40E}"/>
              </a:ext>
            </a:extLst>
          </p:cNvPr>
          <p:cNvSpPr/>
          <p:nvPr userDrawn="1"/>
        </p:nvSpPr>
        <p:spPr>
          <a:xfrm rot="10800000">
            <a:off x="5750560" y="0"/>
            <a:ext cx="6451850" cy="6176714"/>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3402582" y="1951873"/>
            <a:ext cx="8801668" cy="4161148"/>
          </a:xfrm>
          <a:prstGeom prst="rect">
            <a:avLst/>
          </a:prstGeom>
          <a:blipFill>
            <a:blip r:embed="rId2"/>
            <a:stretch>
              <a:fillRect/>
            </a:stretch>
          </a:blipFill>
          <a:ln>
            <a:noFill/>
          </a:ln>
        </p:spPr>
        <p:txBody>
          <a:bodyPr wrap="square" rtlCol="0" anchor="ctr">
            <a:noAutofit/>
          </a:bodyPr>
          <a:lstStyle/>
          <a:p>
            <a:pPr algn="l"/>
            <a:endParaRPr lang="en-US" dirty="0">
              <a:solidFill>
                <a:schemeClr val="tx1"/>
              </a:solidFill>
            </a:endParaRPr>
          </a:p>
        </p:txBody>
      </p:sp>
      <p:pic>
        <p:nvPicPr>
          <p:cNvPr id="15" name="Picture 14"/>
          <p:cNvPicPr>
            <a:picLocks noChangeAspect="1"/>
          </p:cNvPicPr>
          <p:nvPr userDrawn="1"/>
        </p:nvPicPr>
        <p:blipFill>
          <a:blip r:embed="rId3"/>
          <a:stretch>
            <a:fillRect/>
          </a:stretch>
        </p:blipFill>
        <p:spPr>
          <a:xfrm>
            <a:off x="5073097" y="3249767"/>
            <a:ext cx="7149725" cy="2926947"/>
          </a:xfrm>
          <a:prstGeom prst="rect">
            <a:avLst/>
          </a:prstGeom>
        </p:spPr>
      </p:pic>
      <p:pic>
        <p:nvPicPr>
          <p:cNvPr id="16" name="Picture 15"/>
          <p:cNvPicPr>
            <a:picLocks noChangeAspect="1"/>
          </p:cNvPicPr>
          <p:nvPr userDrawn="1"/>
        </p:nvPicPr>
        <p:blipFill>
          <a:blip r:embed="rId4"/>
          <a:stretch>
            <a:fillRect/>
          </a:stretch>
        </p:blipFill>
        <p:spPr>
          <a:xfrm>
            <a:off x="2327548"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9" name="Rectangle 18"/>
          <p:cNvSpPr/>
          <p:nvPr userDrawn="1"/>
        </p:nvSpPr>
        <p:spPr>
          <a:xfrm>
            <a:off x="6511983" y="-252907"/>
            <a:ext cx="5456860" cy="5456856"/>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2" name="Rectangle 21"/>
          <p:cNvSpPr/>
          <p:nvPr userDrawn="1"/>
        </p:nvSpPr>
        <p:spPr>
          <a:xfrm>
            <a:off x="6067526" y="6041248"/>
            <a:ext cx="6124474" cy="816752"/>
          </a:xfrm>
          <a:prstGeom prst="rect">
            <a:avLst/>
          </a:prstGeom>
          <a:solidFill>
            <a:srgbClr val="8D54BA"/>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94500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Gradient 1:1">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7" name="Rectangle 16">
            <a:extLst>
              <a:ext uri="{FF2B5EF4-FFF2-40B4-BE49-F238E27FC236}">
                <a16:creationId xmlns:a16="http://schemas.microsoft.com/office/drawing/2014/main" id="{001870E7-67C3-31B4-3763-30D7343FC40E}"/>
              </a:ext>
            </a:extLst>
          </p:cNvPr>
          <p:cNvSpPr/>
          <p:nvPr userDrawn="1"/>
        </p:nvSpPr>
        <p:spPr>
          <a:xfrm rot="10800000">
            <a:off x="5750560" y="0"/>
            <a:ext cx="6451850" cy="6062414"/>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p:cNvPicPr>
            <a:picLocks noChangeAspect="1"/>
          </p:cNvPicPr>
          <p:nvPr userDrawn="1"/>
        </p:nvPicPr>
        <p:blipFill>
          <a:blip r:embed="rId2"/>
          <a:stretch>
            <a:fillRect/>
          </a:stretch>
        </p:blipFill>
        <p:spPr>
          <a:xfrm>
            <a:off x="5073097" y="3158327"/>
            <a:ext cx="7149725" cy="2926947"/>
          </a:xfrm>
          <a:prstGeom prst="rect">
            <a:avLst/>
          </a:prstGeom>
        </p:spPr>
      </p:pic>
      <p:pic>
        <p:nvPicPr>
          <p:cNvPr id="20" name="Picture 19"/>
          <p:cNvPicPr>
            <a:picLocks noChangeAspect="1"/>
          </p:cNvPicPr>
          <p:nvPr userDrawn="1"/>
        </p:nvPicPr>
        <p:blipFill>
          <a:blip r:embed="rId3"/>
          <a:stretch>
            <a:fillRect/>
          </a:stretch>
        </p:blipFill>
        <p:spPr>
          <a:xfrm>
            <a:off x="6291083" y="5684003"/>
            <a:ext cx="2883234" cy="398301"/>
          </a:xfrm>
          <a:prstGeom prst="rect">
            <a:avLst/>
          </a:prstGeom>
        </p:spPr>
      </p:pic>
      <p:pic>
        <p:nvPicPr>
          <p:cNvPr id="21" name="Picture 20"/>
          <p:cNvPicPr>
            <a:picLocks noChangeAspect="1"/>
          </p:cNvPicPr>
          <p:nvPr userDrawn="1"/>
        </p:nvPicPr>
        <p:blipFill>
          <a:blip r:embed="rId4"/>
          <a:stretch>
            <a:fillRect/>
          </a:stretch>
        </p:blipFill>
        <p:spPr>
          <a:xfrm>
            <a:off x="8879775" y="3803708"/>
            <a:ext cx="2786035" cy="2250898"/>
          </a:xfrm>
          <a:prstGeom prst="rect">
            <a:avLst/>
          </a:prstGeom>
        </p:spPr>
      </p:pic>
      <p:sp>
        <p:nvSpPr>
          <p:cNvPr id="23" name="Rectangle 22"/>
          <p:cNvSpPr/>
          <p:nvPr userDrawn="1"/>
        </p:nvSpPr>
        <p:spPr>
          <a:xfrm>
            <a:off x="6428023" y="-172646"/>
            <a:ext cx="5310426" cy="5310422"/>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4" name="Rectangle 23"/>
          <p:cNvSpPr/>
          <p:nvPr userDrawn="1"/>
        </p:nvSpPr>
        <p:spPr>
          <a:xfrm>
            <a:off x="6067526" y="6041248"/>
            <a:ext cx="6134884" cy="825026"/>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2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solidFill>
                  <a:schemeClr val="bg1"/>
                </a:solidFill>
              </a:rPr>
              <a:pPr/>
              <a:t>‹#›</a:t>
            </a:fld>
            <a:endParaRPr lang="en-GB" dirty="0">
              <a:solidFill>
                <a:schemeClr val="bg1"/>
              </a:solidFill>
            </a:endParaRPr>
          </a:p>
        </p:txBody>
      </p:sp>
      <p:pic>
        <p:nvPicPr>
          <p:cNvPr id="16" name="Picture 15"/>
          <p:cNvPicPr>
            <a:picLocks noChangeAspect="1"/>
          </p:cNvPicPr>
          <p:nvPr userDrawn="1"/>
        </p:nvPicPr>
        <p:blipFill>
          <a:blip r:embed="rId6"/>
          <a:stretch>
            <a:fillRect/>
          </a:stretch>
        </p:blipFill>
        <p:spPr>
          <a:xfrm>
            <a:off x="2322524"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5" name="Rectangle 4"/>
          <p:cNvSpPr/>
          <p:nvPr userDrawn="1"/>
        </p:nvSpPr>
        <p:spPr>
          <a:xfrm>
            <a:off x="6067526" y="6041248"/>
            <a:ext cx="6134884" cy="24902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48395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radient 2: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1870E7-67C3-31B4-3763-30D7343FC40E}"/>
              </a:ext>
            </a:extLst>
          </p:cNvPr>
          <p:cNvSpPr/>
          <p:nvPr userDrawn="1"/>
        </p:nvSpPr>
        <p:spPr>
          <a:xfrm rot="10800000">
            <a:off x="6438545" y="-4"/>
            <a:ext cx="5760391"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flipH="1">
            <a:off x="8184784" y="-266880"/>
            <a:ext cx="4071461" cy="3911482"/>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a:off x="4293030" y="1957355"/>
            <a:ext cx="7910457" cy="4158095"/>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1"/>
          <p:cNvSpPr>
            <a:spLocks noEditPoints="1"/>
          </p:cNvSpPr>
          <p:nvPr userDrawn="1"/>
        </p:nvSpPr>
        <p:spPr bwMode="auto">
          <a:xfrm flipH="1">
            <a:off x="9544145" y="3542927"/>
            <a:ext cx="2212599"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p:cNvSpPr>
          <p:nvPr userDrawn="1"/>
        </p:nvSpPr>
        <p:spPr bwMode="auto">
          <a:xfrm flipH="1">
            <a:off x="8365590" y="5167211"/>
            <a:ext cx="1756495" cy="234707"/>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63894" y="6382326"/>
            <a:ext cx="192850"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30" name="Rectangle 29"/>
          <p:cNvSpPr/>
          <p:nvPr userDrawn="1"/>
        </p:nvSpPr>
        <p:spPr>
          <a:xfrm>
            <a:off x="7773481" y="5403672"/>
            <a:ext cx="4430007" cy="1454328"/>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35" name="Freeform 5"/>
          <p:cNvSpPr>
            <a:spLocks/>
          </p:cNvSpPr>
          <p:nvPr userDrawn="1"/>
        </p:nvSpPr>
        <p:spPr bwMode="auto">
          <a:xfrm flipH="1">
            <a:off x="2144759" y="7177088"/>
            <a:ext cx="14871"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userDrawn="1"/>
        </p:nvSpPr>
        <p:spPr bwMode="auto">
          <a:xfrm flipH="1">
            <a:off x="2116667" y="7450138"/>
            <a:ext cx="330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userDrawn="1"/>
        </p:nvSpPr>
        <p:spPr bwMode="auto">
          <a:xfrm flipH="1">
            <a:off x="2224075" y="7556500"/>
            <a:ext cx="47920"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
          <p:cNvSpPr>
            <a:spLocks/>
          </p:cNvSpPr>
          <p:nvPr userDrawn="1"/>
        </p:nvSpPr>
        <p:spPr bwMode="auto">
          <a:xfrm flipH="1">
            <a:off x="2333134" y="7185025"/>
            <a:ext cx="330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userDrawn="1"/>
        </p:nvSpPr>
        <p:spPr bwMode="auto">
          <a:xfrm flipH="1">
            <a:off x="2377750" y="7177088"/>
            <a:ext cx="330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0"/>
          <p:cNvSpPr>
            <a:spLocks/>
          </p:cNvSpPr>
          <p:nvPr userDrawn="1"/>
        </p:nvSpPr>
        <p:spPr bwMode="auto">
          <a:xfrm flipH="1">
            <a:off x="2475243" y="7916863"/>
            <a:ext cx="330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957209" y="0"/>
            <a:ext cx="5083475" cy="685800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10516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dirty="0">
              <a:solidFill>
                <a:schemeClr val="tx1"/>
              </a:solidFill>
            </a:endParaRPr>
          </a:p>
        </p:txBody>
      </p:sp>
      <p:sp>
        <p:nvSpPr>
          <p:cNvPr id="62" name="Rectangle 61"/>
          <p:cNvSpPr/>
          <p:nvPr/>
        </p:nvSpPr>
        <p:spPr>
          <a:xfrm>
            <a:off x="3386400" y="1951873"/>
            <a:ext cx="8801668" cy="4161148"/>
          </a:xfrm>
          <a:prstGeom prst="rect">
            <a:avLst/>
          </a:prstGeom>
          <a:blipFill>
            <a:blip r:embed="rId4"/>
            <a:stretch>
              <a:fillRect/>
            </a:stretch>
          </a:blipFill>
          <a:ln>
            <a:noFill/>
          </a:ln>
        </p:spPr>
        <p:txBody>
          <a:bodyPr wrap="square" rtlCol="0" anchor="ctr">
            <a:noAutofit/>
          </a:bodyPr>
          <a:lstStyle/>
          <a:p>
            <a:pPr algn="l"/>
            <a:endParaRPr lang="en-US" dirty="0">
              <a:solidFill>
                <a:schemeClr val="tx1"/>
              </a:solidFill>
            </a:endParaRPr>
          </a:p>
        </p:txBody>
      </p:sp>
      <p:pic>
        <p:nvPicPr>
          <p:cNvPr id="63" name="Picture 62"/>
          <p:cNvPicPr>
            <a:picLocks noChangeAspect="1"/>
          </p:cNvPicPr>
          <p:nvPr/>
        </p:nvPicPr>
        <p:blipFill>
          <a:blip r:embed="rId5"/>
          <a:stretch>
            <a:fillRect/>
          </a:stretch>
        </p:blipFill>
        <p:spPr>
          <a:xfrm>
            <a:off x="5064859" y="3249767"/>
            <a:ext cx="7149725"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565972"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a:t>
            </a:r>
          </a:p>
        </p:txBody>
      </p:sp>
      <p:sp>
        <p:nvSpPr>
          <p:cNvPr id="10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565972"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103" name="Group 102"/>
          <p:cNvGrpSpPr/>
          <p:nvPr userDrawn="1"/>
        </p:nvGrpSpPr>
        <p:grpSpPr>
          <a:xfrm>
            <a:off x="531302" y="1372525"/>
            <a:ext cx="2605284" cy="651089"/>
            <a:chOff x="531302" y="1372525"/>
            <a:chExt cx="2605284" cy="651089"/>
          </a:xfrm>
        </p:grpSpPr>
        <p:sp>
          <p:nvSpPr>
            <p:cNvPr id="105" name="Freeform 10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106" name="Freeform 10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107" name="Freeform 10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108" name="Freeform 10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110" name="Freeform 10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111" name="Freeform 11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112" name="Freeform 11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113" name="Freeform 11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116" name="Freeform 11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117" name="Freeform 11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18" name="Freeform 11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119" name="Freeform 11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120" name="Freeform 11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122" name="Freeform 12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130" name="Straight Connector 12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57634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Gradien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5536964" y="1591920"/>
            <a:ext cx="6679834"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dirty="0">
              <a:solidFill>
                <a:schemeClr val="tx1"/>
              </a:solidFill>
            </a:endParaRPr>
          </a:p>
        </p:txBody>
      </p:sp>
      <p:sp>
        <p:nvSpPr>
          <p:cNvPr id="23" name="Rectangle 22"/>
          <p:cNvSpPr/>
          <p:nvPr userDrawn="1"/>
        </p:nvSpPr>
        <p:spPr>
          <a:xfrm>
            <a:off x="7955997" y="-93784"/>
            <a:ext cx="4331372" cy="4331368"/>
          </a:xfrm>
          <a:prstGeom prst="rect">
            <a:avLst/>
          </a:prstGeom>
          <a:blipFill dpi="0" rotWithShape="1">
            <a:blip r:embed="rId3">
              <a:alphaModFix amt="36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21" name="Picture 20"/>
          <p:cNvPicPr>
            <a:picLocks noChangeAspect="1"/>
          </p:cNvPicPr>
          <p:nvPr userDrawn="1"/>
        </p:nvPicPr>
        <p:blipFill>
          <a:blip r:embed="rId4"/>
          <a:stretch>
            <a:fillRect/>
          </a:stretch>
        </p:blipFill>
        <p:spPr>
          <a:xfrm>
            <a:off x="5504888" y="2948940"/>
            <a:ext cx="6711909" cy="3164080"/>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4"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5"/>
          <p:cNvSpPr>
            <a:spLocks/>
          </p:cNvSpPr>
          <p:nvPr userDrawn="1"/>
        </p:nvSpPr>
        <p:spPr bwMode="auto">
          <a:xfrm>
            <a:off x="8343897" y="5557681"/>
            <a:ext cx="3544886"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22" name="Picture 21"/>
          <p:cNvPicPr>
            <a:picLocks noChangeAspect="1"/>
          </p:cNvPicPr>
          <p:nvPr userDrawn="1"/>
        </p:nvPicPr>
        <p:blipFill>
          <a:blip r:embed="rId5"/>
          <a:stretch>
            <a:fillRect/>
          </a:stretch>
        </p:blipFill>
        <p:spPr>
          <a:xfrm>
            <a:off x="8972665" y="4204141"/>
            <a:ext cx="2287350" cy="1848000"/>
          </a:xfrm>
          <a:prstGeom prst="rect">
            <a:avLst/>
          </a:prstGeom>
        </p:spPr>
      </p:pic>
      <p:sp>
        <p:nvSpPr>
          <p:cNvPr id="18" name="Rectangle 17"/>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726870" y="0"/>
            <a:ext cx="5313813" cy="685800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201500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Gradient 2: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a:off x="5734344" y="-4201"/>
            <a:ext cx="6457656"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8210685" y="-28807"/>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4" name="Rectangle 13"/>
          <p:cNvSpPr/>
          <p:nvPr userDrawn="1"/>
        </p:nvSpPr>
        <p:spPr>
          <a:xfrm>
            <a:off x="8040684" y="1503734"/>
            <a:ext cx="4151316" cy="3713899"/>
          </a:xfrm>
          <a:prstGeom prst="rect">
            <a:avLst/>
          </a:prstGeom>
          <a:blipFill dpi="0" rotWithShape="1">
            <a:blip r:embed="rId3"/>
            <a:srcRect/>
            <a:stretch>
              <a:fillRect l="-41000" r="-10000"/>
            </a:stretch>
          </a:blipFill>
          <a:ln>
            <a:noFill/>
          </a:ln>
        </p:spPr>
        <p:txBody>
          <a:bodyPr wrap="square" rtlCol="0" anchor="ctr">
            <a:noAutofit/>
          </a:bodyPr>
          <a:lstStyle/>
          <a:p>
            <a:pPr algn="l"/>
            <a:endParaRPr lang="en-US" dirty="0">
              <a:solidFill>
                <a:schemeClr val="tx1"/>
              </a:solidFill>
            </a:endParaRPr>
          </a:p>
        </p:txBody>
      </p:sp>
      <p:grpSp>
        <p:nvGrpSpPr>
          <p:cNvPr id="3" name="Group 2"/>
          <p:cNvGrpSpPr/>
          <p:nvPr userDrawn="1"/>
        </p:nvGrpSpPr>
        <p:grpSpPr>
          <a:xfrm>
            <a:off x="4331410" y="2660073"/>
            <a:ext cx="7871078" cy="2571210"/>
            <a:chOff x="4335529" y="2660073"/>
            <a:chExt cx="7871078" cy="2571210"/>
          </a:xfrm>
          <a:effectLst>
            <a:reflection stA="52000" endA="300" endPos="46000" dir="5400000" sy="-100000" algn="bl" rotWithShape="0"/>
          </a:effectLst>
        </p:grpSpPr>
        <p:pic>
          <p:nvPicPr>
            <p:cNvPr id="15" name="Picture 14"/>
            <p:cNvPicPr>
              <a:picLocks noChangeAspect="1"/>
            </p:cNvPicPr>
            <p:nvPr userDrawn="1"/>
          </p:nvPicPr>
          <p:blipFill>
            <a:blip r:embed="rId4"/>
            <a:stretch>
              <a:fillRect/>
            </a:stretch>
          </p:blipFill>
          <p:spPr>
            <a:xfrm>
              <a:off x="6466861" y="2660073"/>
              <a:ext cx="5739746" cy="2349731"/>
            </a:xfrm>
            <a:prstGeom prst="rect">
              <a:avLst/>
            </a:prstGeom>
          </p:spPr>
        </p:pic>
        <p:pic>
          <p:nvPicPr>
            <p:cNvPr id="16" name="Picture 15"/>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89984" y="6344154"/>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7" name="Rectangle 6"/>
          <p:cNvSpPr/>
          <p:nvPr userDrawn="1"/>
        </p:nvSpPr>
        <p:spPr>
          <a:xfrm>
            <a:off x="3069770" y="0"/>
            <a:ext cx="4970913" cy="685800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4" name="Rectangle 3"/>
          <p:cNvSpPr/>
          <p:nvPr userDrawn="1"/>
        </p:nvSpPr>
        <p:spPr>
          <a:xfrm>
            <a:off x="8030274" y="5128134"/>
            <a:ext cx="4161726" cy="123697"/>
          </a:xfrm>
          <a:prstGeom prst="rect">
            <a:avLst/>
          </a:prstGeom>
          <a:gradFill flip="none" rotWithShape="1">
            <a:gsLst>
              <a:gs pos="100000">
                <a:schemeClr val="bg1"/>
              </a:gs>
              <a:gs pos="1000">
                <a:schemeClr val="bg1"/>
              </a:gs>
            </a:gsLst>
            <a:lin ang="16200000" scaled="1"/>
            <a:tileRect/>
          </a:gradFill>
          <a:ln>
            <a:noFill/>
          </a:ln>
        </p:spPr>
        <p:txBody>
          <a:bodyPr wrap="square" rtlCol="0" anchor="ctr">
            <a:noAutofit/>
          </a:bodyPr>
          <a:lstStyle/>
          <a:p>
            <a:pPr algn="l"/>
            <a:endParaRPr lang="en-US" dirty="0">
              <a:solidFill>
                <a:schemeClr val="tx1"/>
              </a:solidFill>
            </a:endParaRPr>
          </a:p>
        </p:txBody>
      </p:sp>
      <p:sp>
        <p:nvSpPr>
          <p:cNvPr id="17" name="Rectangle 16"/>
          <p:cNvSpPr/>
          <p:nvPr userDrawn="1"/>
        </p:nvSpPr>
        <p:spPr>
          <a:xfrm>
            <a:off x="8040682" y="5038156"/>
            <a:ext cx="4151317" cy="24902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90239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adient 2: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100000">
                <a:srgbClr val="917FE5">
                  <a:alpha val="44000"/>
                </a:srgbClr>
              </a:gs>
              <a:gs pos="0">
                <a:srgbClr val="8683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8221231" y="171449"/>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3" name="Rectangle 12"/>
          <p:cNvSpPr/>
          <p:nvPr userDrawn="1"/>
        </p:nvSpPr>
        <p:spPr>
          <a:xfrm>
            <a:off x="4563538" y="1322614"/>
            <a:ext cx="7637221" cy="3993283"/>
          </a:xfrm>
          <a:prstGeom prst="rect">
            <a:avLst/>
          </a:prstGeom>
          <a:blipFill dpi="0" rotWithShape="1">
            <a:blip r:embed="rId3">
              <a:alphaModFix amt="62000"/>
            </a:blip>
            <a:srcRect/>
            <a:stretch>
              <a:fillRect l="6000" r="-9000"/>
            </a:stretch>
          </a:blipFill>
          <a:ln>
            <a:noFill/>
          </a:ln>
          <a:effectLst>
            <a:reflection blurRad="1104900" stA="45000" dist="50800" dir="5400000" sy="-100000" algn="bl" rotWithShape="0"/>
          </a:effectLst>
        </p:spPr>
        <p:txBody>
          <a:bodyPr wrap="square" rtlCol="0" anchor="ctr">
            <a:noAutofit/>
          </a:bodyPr>
          <a:lstStyle/>
          <a:p>
            <a:pPr algn="l" rtl="0"/>
            <a:endParaRPr lang="en-US" dirty="0">
              <a:solidFill>
                <a:schemeClr val="tx1"/>
              </a:solidFill>
            </a:endParaRPr>
          </a:p>
        </p:txBody>
      </p:sp>
      <p:sp>
        <p:nvSpPr>
          <p:cNvPr id="4" name="Freeform 5"/>
          <p:cNvSpPr>
            <a:spLocks noEditPoints="1"/>
          </p:cNvSpPr>
          <p:nvPr userDrawn="1"/>
        </p:nvSpPr>
        <p:spPr bwMode="auto">
          <a:xfrm>
            <a:off x="4894530" y="2655828"/>
            <a:ext cx="7310170" cy="3443347"/>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userDrawn="1"/>
        </p:nvPicPr>
        <p:blipFill>
          <a:blip r:embed="rId4"/>
          <a:stretch>
            <a:fillRect/>
          </a:stretch>
        </p:blipFill>
        <p:spPr>
          <a:xfrm>
            <a:off x="8391363" y="3134521"/>
            <a:ext cx="3423936" cy="2971798"/>
          </a:xfrm>
          <a:prstGeom prst="rect">
            <a:avLst/>
          </a:prstGeom>
        </p:spPr>
      </p:pic>
      <p:sp>
        <p:nvSpPr>
          <p:cNvPr id="16"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7"/>
          <p:cNvSpPr>
            <a:spLocks noChangeAspect="1" noChangeArrowheads="1" noTextEdit="1"/>
          </p:cNvSpPr>
          <p:nvPr userDrawn="1"/>
        </p:nvSpPr>
        <p:spPr bwMode="auto">
          <a:xfrm>
            <a:off x="8674100" y="5699125"/>
            <a:ext cx="28844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p:cNvSpPr>
          <p:nvPr userDrawn="1"/>
        </p:nvSpPr>
        <p:spPr bwMode="auto">
          <a:xfrm>
            <a:off x="8670925" y="5699125"/>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9" name="Rectangle 18"/>
          <p:cNvSpPr/>
          <p:nvPr userDrawn="1"/>
        </p:nvSpPr>
        <p:spPr>
          <a:xfrm>
            <a:off x="6067526" y="6086116"/>
            <a:ext cx="6124474" cy="771884"/>
          </a:xfrm>
          <a:prstGeom prst="rect">
            <a:avLst/>
          </a:prstGeom>
          <a:solidFill>
            <a:srgbClr val="C4B6F2"/>
          </a:solidFill>
          <a:ln>
            <a:noFill/>
          </a:ln>
        </p:spPr>
        <p:txBody>
          <a:bodyPr wrap="square" rtlCol="0" anchor="ctr">
            <a:noAutofit/>
          </a:bodyPr>
          <a:lstStyle/>
          <a:p>
            <a:pPr algn="l"/>
            <a:endParaRPr lang="en-US" dirty="0">
              <a:solidFill>
                <a:schemeClr val="tx1"/>
              </a:solidFill>
            </a:endParaRPr>
          </a:p>
        </p:txBody>
      </p:sp>
      <p:sp>
        <p:nvSpPr>
          <p:cNvPr id="20"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a:off x="2677886" y="0"/>
            <a:ext cx="5362798" cy="685800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55587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radient 1:2">
    <p:spTree>
      <p:nvGrpSpPr>
        <p:cNvPr id="1" name=""/>
        <p:cNvGrpSpPr/>
        <p:nvPr/>
      </p:nvGrpSpPr>
      <p:grpSpPr>
        <a:xfrm>
          <a:off x="0" y="0"/>
          <a:ext cx="0" cy="0"/>
          <a:chOff x="0" y="0"/>
          <a:chExt cx="0" cy="0"/>
        </a:xfrm>
      </p:grpSpPr>
      <p:sp>
        <p:nvSpPr>
          <p:cNvPr id="13" name="Rectangle 12"/>
          <p:cNvSpPr/>
          <p:nvPr userDrawn="1"/>
        </p:nvSpPr>
        <p:spPr>
          <a:xfrm flipH="1">
            <a:off x="-18780" y="1591920"/>
            <a:ext cx="6452098"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dirty="0">
              <a:solidFill>
                <a:schemeClr val="tx1"/>
              </a:solidFill>
            </a:endParaRPr>
          </a:p>
        </p:txBody>
      </p:sp>
      <p:sp>
        <p:nvSpPr>
          <p:cNvPr id="12" name="Rectangle 11">
            <a:extLst>
              <a:ext uri="{FF2B5EF4-FFF2-40B4-BE49-F238E27FC236}">
                <a16:creationId xmlns:a16="http://schemas.microsoft.com/office/drawing/2014/main" id="{599F2FCA-3A1B-2C34-BAB8-06E7404831F2}"/>
              </a:ext>
            </a:extLst>
          </p:cNvPr>
          <p:cNvSpPr/>
          <p:nvPr userDrawn="1"/>
        </p:nvSpPr>
        <p:spPr>
          <a:xfrm rot="10800000" flipH="1">
            <a:off x="-7528" y="-1"/>
            <a:ext cx="6079931"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a:off x="-178435" y="-183537"/>
            <a:ext cx="4203212" cy="4203208"/>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flipH="1">
            <a:off x="-67471" y="2858015"/>
            <a:ext cx="6669381" cy="3255005"/>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46255" y="6348353"/>
            <a:ext cx="208636"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6" name="AutoShape 3"/>
          <p:cNvSpPr>
            <a:spLocks noChangeAspect="1" noChangeArrowheads="1" noTextEdit="1"/>
          </p:cNvSpPr>
          <p:nvPr userDrawn="1"/>
        </p:nvSpPr>
        <p:spPr bwMode="auto">
          <a:xfrm flipH="1">
            <a:off x="536820" y="5622925"/>
            <a:ext cx="2921084"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p:cNvSpPr>
          <p:nvPr userDrawn="1"/>
        </p:nvSpPr>
        <p:spPr bwMode="auto">
          <a:xfrm flipH="1">
            <a:off x="285351" y="5557681"/>
            <a:ext cx="3424030"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18" name="Picture 17"/>
          <p:cNvPicPr>
            <a:picLocks noChangeAspect="1"/>
          </p:cNvPicPr>
          <p:nvPr userDrawn="1"/>
        </p:nvPicPr>
        <p:blipFill>
          <a:blip r:embed="rId5"/>
          <a:stretch>
            <a:fillRect/>
          </a:stretch>
        </p:blipFill>
        <p:spPr>
          <a:xfrm flipH="1">
            <a:off x="892682" y="4204141"/>
            <a:ext cx="2209367" cy="1848000"/>
          </a:xfrm>
          <a:prstGeom prst="rect">
            <a:avLst/>
          </a:prstGeom>
        </p:spPr>
      </p:pic>
      <p:sp>
        <p:nvSpPr>
          <p:cNvPr id="19" name="Rectangle 18"/>
          <p:cNvSpPr/>
          <p:nvPr userDrawn="1"/>
        </p:nvSpPr>
        <p:spPr>
          <a:xfrm flipH="1">
            <a:off x="-7528" y="6041248"/>
            <a:ext cx="5915671" cy="816752"/>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3" name="Rectangle 2"/>
          <p:cNvSpPr/>
          <p:nvPr userDrawn="1"/>
        </p:nvSpPr>
        <p:spPr>
          <a:xfrm>
            <a:off x="4163162" y="-3"/>
            <a:ext cx="6250838" cy="6858003"/>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18489"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1" y="746408"/>
            <a:ext cx="6833018" cy="519684"/>
          </a:xfrm>
          <a:prstGeom prst="rect">
            <a:avLst/>
          </a:prstGeom>
        </p:spPr>
        <p:txBody>
          <a:bodyPr lIns="0" tIns="0" rIns="0" bIns="0">
            <a:noAutofit/>
          </a:bodyPr>
          <a:lstStyle>
            <a:lvl1pPr marL="0" indent="0">
              <a:lnSpc>
                <a:spcPct val="90000"/>
              </a:lnSpc>
              <a:buNone/>
              <a:defRPr lang="en-GB" sz="3200" b="0" dirty="0">
                <a:solidFill>
                  <a:schemeClr val="bg2"/>
                </a:solidFill>
                <a:latin typeface="+mj-lt"/>
                <a:cs typeface="+mj-cs"/>
              </a:defRPr>
            </a:lvl1pPr>
          </a:lstStyle>
          <a:p>
            <a:pPr lvl="0"/>
            <a:r>
              <a:rPr lang="en-US" dirty="0"/>
              <a:t>Subhead avenir pro 32pt</a:t>
            </a:r>
            <a:endParaRPr lang="en-GB" dirty="0"/>
          </a:p>
        </p:txBody>
      </p:sp>
      <p:grpSp>
        <p:nvGrpSpPr>
          <p:cNvPr id="21" name="Group 20"/>
          <p:cNvGrpSpPr/>
          <p:nvPr userDrawn="1"/>
        </p:nvGrpSpPr>
        <p:grpSpPr>
          <a:xfrm>
            <a:off x="551014" y="6224387"/>
            <a:ext cx="1638719" cy="409534"/>
            <a:chOff x="531302" y="1372525"/>
            <a:chExt cx="2605284" cy="651089"/>
          </a:xfrm>
        </p:grpSpPr>
        <p:grpSp>
          <p:nvGrpSpPr>
            <p:cNvPr id="22" name="Group 21"/>
            <p:cNvGrpSpPr/>
            <p:nvPr userDrawn="1"/>
          </p:nvGrpSpPr>
          <p:grpSpPr>
            <a:xfrm>
              <a:off x="531302" y="1372525"/>
              <a:ext cx="1174792" cy="533120"/>
              <a:chOff x="531302" y="1372525"/>
              <a:chExt cx="1174792" cy="533120"/>
            </a:xfrm>
          </p:grpSpPr>
          <p:sp>
            <p:nvSpPr>
              <p:cNvPr id="25" name="Freeform 2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51" name="Straight Connector 5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579296472"/>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dirty="0">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pic>
        <p:nvPicPr>
          <p:cNvPr id="3" name="Picture 2" descr="A black and white logo&#10;&#10;Description automatically generated">
            <a:extLst>
              <a:ext uri="{FF2B5EF4-FFF2-40B4-BE49-F238E27FC236}">
                <a16:creationId xmlns:a16="http://schemas.microsoft.com/office/drawing/2014/main" id="{A2FB264E-FFD1-91A5-8BD8-227F5F00D7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528" y="6240419"/>
            <a:ext cx="720443" cy="410099"/>
          </a:xfrm>
          <a:prstGeom prst="rect">
            <a:avLst/>
          </a:prstGeom>
        </p:spPr>
      </p:pic>
    </p:spTree>
    <p:extLst>
      <p:ext uri="{BB962C8B-B14F-4D97-AF65-F5344CB8AC3E}">
        <p14:creationId xmlns:p14="http://schemas.microsoft.com/office/powerpoint/2010/main" val="2281937404"/>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radient 1: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1870E7-67C3-31B4-3763-30D7343FC40E}"/>
              </a:ext>
            </a:extLst>
          </p:cNvPr>
          <p:cNvSpPr/>
          <p:nvPr userDrawn="1"/>
        </p:nvSpPr>
        <p:spPr>
          <a:xfrm rot="10800000" flipH="1">
            <a:off x="-11310" y="-3"/>
            <a:ext cx="5534054"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66369" y="-174300"/>
            <a:ext cx="4206811" cy="4206807"/>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flipH="1">
            <a:off x="-28603" y="1527252"/>
            <a:ext cx="8385729" cy="4588199"/>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1"/>
          <p:cNvSpPr>
            <a:spLocks noEditPoints="1"/>
          </p:cNvSpPr>
          <p:nvPr userDrawn="1"/>
        </p:nvSpPr>
        <p:spPr bwMode="auto">
          <a:xfrm>
            <a:off x="400588" y="3542928"/>
            <a:ext cx="2125662"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9"/>
          <p:cNvSpPr>
            <a:spLocks/>
          </p:cNvSpPr>
          <p:nvPr userDrawn="1"/>
        </p:nvSpPr>
        <p:spPr bwMode="auto">
          <a:xfrm>
            <a:off x="1099707" y="5009450"/>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00588" y="6382327"/>
            <a:ext cx="185273"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flipH="1">
            <a:off x="-28603" y="5403673"/>
            <a:ext cx="4255944" cy="1454328"/>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12" name="Rectangle 11"/>
          <p:cNvSpPr/>
          <p:nvPr userDrawn="1"/>
        </p:nvSpPr>
        <p:spPr>
          <a:xfrm>
            <a:off x="4140442" y="-3"/>
            <a:ext cx="6250838" cy="6858004"/>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940617" y="1392702"/>
            <a:ext cx="6833018"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336973"/>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sp>
        <p:nvSpPr>
          <p:cNvPr id="8" name="AutoShape 3"/>
          <p:cNvSpPr>
            <a:spLocks noChangeAspect="1" noChangeArrowheads="1" noTextEdit="1"/>
          </p:cNvSpPr>
          <p:nvPr userDrawn="1"/>
        </p:nvSpPr>
        <p:spPr bwMode="auto">
          <a:xfrm>
            <a:off x="8460151" y="6854826"/>
            <a:ext cx="2122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auto">
          <a:xfrm>
            <a:off x="9620613" y="7177089"/>
            <a:ext cx="14287"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9658713" y="7450139"/>
            <a:ext cx="317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userDrawn="1"/>
        </p:nvSpPr>
        <p:spPr bwMode="auto">
          <a:xfrm>
            <a:off x="9512663" y="7556501"/>
            <a:ext cx="46037"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userDrawn="1"/>
        </p:nvSpPr>
        <p:spPr bwMode="auto">
          <a:xfrm>
            <a:off x="9450751" y="7185026"/>
            <a:ext cx="317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p:cNvSpPr>
          <p:nvPr userDrawn="1"/>
        </p:nvSpPr>
        <p:spPr bwMode="auto">
          <a:xfrm>
            <a:off x="9407888" y="7177089"/>
            <a:ext cx="317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p:cNvSpPr>
          <p:nvPr userDrawn="1"/>
        </p:nvSpPr>
        <p:spPr bwMode="auto">
          <a:xfrm>
            <a:off x="9314226" y="7916864"/>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1" name="Group 60"/>
          <p:cNvGrpSpPr/>
          <p:nvPr userDrawn="1"/>
        </p:nvGrpSpPr>
        <p:grpSpPr>
          <a:xfrm>
            <a:off x="551014" y="6224387"/>
            <a:ext cx="1638719" cy="409534"/>
            <a:chOff x="531302" y="1372525"/>
            <a:chExt cx="2605284" cy="651089"/>
          </a:xfrm>
        </p:grpSpPr>
        <p:grpSp>
          <p:nvGrpSpPr>
            <p:cNvPr id="62" name="Group 61"/>
            <p:cNvGrpSpPr/>
            <p:nvPr userDrawn="1"/>
          </p:nvGrpSpPr>
          <p:grpSpPr>
            <a:xfrm>
              <a:off x="531302" y="1372525"/>
              <a:ext cx="1174792" cy="533120"/>
              <a:chOff x="531302" y="1372525"/>
              <a:chExt cx="1174792" cy="533120"/>
            </a:xfrm>
          </p:grpSpPr>
          <p:sp>
            <p:nvSpPr>
              <p:cNvPr id="67" name="Freeform 6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92" name="Straight Connector 9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4138761936"/>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083213"/>
            <a:ext cx="7068502"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7068502"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199282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07169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958388"/>
            <a:ext cx="4679821" cy="1270835"/>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397336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922294"/>
            <a:ext cx="3024000" cy="1306929"/>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083213"/>
            <a:ext cx="6966375"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6637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8118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dirty="0">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dirty="0">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dirty="0">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dirty="0"/>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51098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886200"/>
            <a:ext cx="3024000" cy="1343024"/>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3" y="1083213"/>
            <a:ext cx="6922953"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5"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2295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01864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cxnSp>
        <p:nvCxnSpPr>
          <p:cNvPr id="10" name="Straight Arrow Connector 9">
            <a:extLst>
              <a:ext uri="{FF2B5EF4-FFF2-40B4-BE49-F238E27FC236}">
                <a16:creationId xmlns:a16="http://schemas.microsoft.com/office/drawing/2014/main" id="{E2613757-22D1-8B23-D451-B98A76CF6B2E}"/>
              </a:ext>
            </a:extLst>
          </p:cNvPr>
          <p:cNvCxnSpPr>
            <a:cxnSpLocks/>
          </p:cNvCxnSpPr>
          <p:nvPr userDrawn="1"/>
        </p:nvCxnSpPr>
        <p:spPr>
          <a:xfrm>
            <a:off x="216568" y="3491347"/>
            <a:ext cx="11252178"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900235"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900235"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905384"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905384"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838753"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838753"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777271"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777271"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80640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806406"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422182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618786" y="357966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618786" y="394499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235037" y="334611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235037" y="371144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3970741" y="3006406"/>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3970741" y="3371742"/>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7265815" y="257655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7265815" y="294189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5643874" y="283073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5643874" y="3196068"/>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27" name="Rectangle 26">
            <a:extLst>
              <a:ext uri="{FF2B5EF4-FFF2-40B4-BE49-F238E27FC236}">
                <a16:creationId xmlns:a16="http://schemas.microsoft.com/office/drawing/2014/main" id="{5D1EBE20-54EC-8A01-85A4-3EB9CAFAF9D2}"/>
              </a:ext>
            </a:extLst>
          </p:cNvPr>
          <p:cNvSpPr/>
          <p:nvPr userDrawn="1"/>
        </p:nvSpPr>
        <p:spPr>
          <a:xfrm>
            <a:off x="0" y="5292262"/>
            <a:ext cx="12192000" cy="623203"/>
          </a:xfrm>
          <a:prstGeom prst="rect">
            <a:avLst/>
          </a:prstGeom>
          <a:gradFill flip="none" rotWithShape="1">
            <a:gsLst>
              <a:gs pos="0">
                <a:srgbClr val="EFE3F9"/>
              </a:gs>
              <a:gs pos="100000">
                <a:schemeClr val="bg1">
                  <a:shade val="100000"/>
                  <a:satMod val="115000"/>
                </a:schemeClr>
              </a:gs>
            </a:gsLst>
            <a:lin ang="5400000" scaled="1"/>
            <a:tileRect/>
          </a:gradFill>
          <a:ln>
            <a:noFill/>
          </a:ln>
        </p:spPr>
        <p:txBody>
          <a:bodyPr wrap="square" rtlCol="0" anchor="ctr">
            <a:noAutofit/>
          </a:bodyPr>
          <a:lstStyle/>
          <a:p>
            <a:pPr marL="0" algn="l" defTabSz="914400" rtl="0" eaLnBrk="1" latinLnBrk="0" hangingPunct="1"/>
            <a:endParaRPr lang="en-US" dirty="0">
              <a:solidFill>
                <a:schemeClr val="tx1"/>
              </a:solidFill>
            </a:endParaRPr>
          </a:p>
        </p:txBody>
      </p:sp>
      <p:sp>
        <p:nvSpPr>
          <p:cNvPr id="29" name="Google Shape;539;p55">
            <a:extLst>
              <a:ext uri="{FF2B5EF4-FFF2-40B4-BE49-F238E27FC236}">
                <a16:creationId xmlns:a16="http://schemas.microsoft.com/office/drawing/2014/main" id="{6D9386A2-F813-2AF4-6073-626B83F1F798}"/>
              </a:ext>
            </a:extLst>
          </p:cNvPr>
          <p:cNvSpPr/>
          <p:nvPr userDrawn="1"/>
        </p:nvSpPr>
        <p:spPr>
          <a:xfrm>
            <a:off x="0" y="5223906"/>
            <a:ext cx="12192000" cy="67218"/>
          </a:xfrm>
          <a:prstGeom prst="roundRect">
            <a:avLst>
              <a:gd name="adj" fmla="val 50000"/>
            </a:avLst>
          </a:prstGeom>
          <a:gradFill flip="none" rotWithShape="1">
            <a:gsLst>
              <a:gs pos="16000">
                <a:schemeClr val="accent2"/>
              </a:gs>
              <a:gs pos="50000">
                <a:schemeClr val="bg2">
                  <a:lumMod val="60000"/>
                  <a:lumOff val="40000"/>
                  <a:shade val="67500"/>
                  <a:satMod val="115000"/>
                  <a:alpha val="58000"/>
                </a:schemeClr>
              </a:gs>
              <a:gs pos="100000">
                <a:schemeClr val="bg2">
                  <a:lumMod val="60000"/>
                  <a:lumOff val="40000"/>
                  <a:shade val="100000"/>
                  <a:satMod val="115000"/>
                  <a:alpha val="10000"/>
                </a:schemeClr>
              </a:gs>
            </a:gsLst>
            <a:lin ang="0" scaled="1"/>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dirty="0"/>
          </a:p>
        </p:txBody>
      </p:sp>
      <p:sp>
        <p:nvSpPr>
          <p:cNvPr id="54" name="Text Placeholder 9">
            <a:extLst>
              <a:ext uri="{FF2B5EF4-FFF2-40B4-BE49-F238E27FC236}">
                <a16:creationId xmlns:a16="http://schemas.microsoft.com/office/drawing/2014/main" id="{3EF12EEA-B717-A2D4-DD8A-8AD5480E07F4}"/>
              </a:ext>
            </a:extLst>
          </p:cNvPr>
          <p:cNvSpPr>
            <a:spLocks noGrp="1"/>
          </p:cNvSpPr>
          <p:nvPr>
            <p:ph type="body" sz="quarter" idx="54" hasCustomPrompt="1"/>
          </p:nvPr>
        </p:nvSpPr>
        <p:spPr>
          <a:xfrm>
            <a:off x="8928137" y="2306978"/>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5" name="Text Placeholder 12">
            <a:extLst>
              <a:ext uri="{FF2B5EF4-FFF2-40B4-BE49-F238E27FC236}">
                <a16:creationId xmlns:a16="http://schemas.microsoft.com/office/drawing/2014/main" id="{269DCDE0-20E2-91A9-6591-26711B40C6C3}"/>
              </a:ext>
            </a:extLst>
          </p:cNvPr>
          <p:cNvSpPr>
            <a:spLocks noGrp="1"/>
          </p:cNvSpPr>
          <p:nvPr>
            <p:ph type="body" sz="quarter" idx="55" hasCustomPrompt="1"/>
          </p:nvPr>
        </p:nvSpPr>
        <p:spPr>
          <a:xfrm>
            <a:off x="8928137" y="2672314"/>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56" name="Text Placeholder 9">
            <a:extLst>
              <a:ext uri="{FF2B5EF4-FFF2-40B4-BE49-F238E27FC236}">
                <a16:creationId xmlns:a16="http://schemas.microsoft.com/office/drawing/2014/main" id="{3EF12EEA-B717-A2D4-DD8A-8AD5480E07F4}"/>
              </a:ext>
            </a:extLst>
          </p:cNvPr>
          <p:cNvSpPr>
            <a:spLocks noGrp="1"/>
          </p:cNvSpPr>
          <p:nvPr>
            <p:ph type="body" sz="quarter" idx="56" hasCustomPrompt="1"/>
          </p:nvPr>
        </p:nvSpPr>
        <p:spPr>
          <a:xfrm>
            <a:off x="10521291" y="205780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7" name="Text Placeholder 12">
            <a:extLst>
              <a:ext uri="{FF2B5EF4-FFF2-40B4-BE49-F238E27FC236}">
                <a16:creationId xmlns:a16="http://schemas.microsoft.com/office/drawing/2014/main" id="{269DCDE0-20E2-91A9-6591-26711B40C6C3}"/>
              </a:ext>
            </a:extLst>
          </p:cNvPr>
          <p:cNvSpPr>
            <a:spLocks noGrp="1"/>
          </p:cNvSpPr>
          <p:nvPr>
            <p:ph type="body" sz="quarter" idx="57" hasCustomPrompt="1"/>
          </p:nvPr>
        </p:nvSpPr>
        <p:spPr>
          <a:xfrm>
            <a:off x="10521291" y="2423138"/>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38630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7" name="Freeform: Shape 18">
            <a:extLst>
              <a:ext uri="{FF2B5EF4-FFF2-40B4-BE49-F238E27FC236}">
                <a16:creationId xmlns:a16="http://schemas.microsoft.com/office/drawing/2014/main" id="{7064A626-FB77-6EC8-DB6B-5C0E4D3ACE19}"/>
              </a:ext>
            </a:extLst>
          </p:cNvPr>
          <p:cNvSpPr/>
          <p:nvPr userDrawn="1"/>
        </p:nvSpPr>
        <p:spPr>
          <a:xfrm>
            <a:off x="550864" y="353408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9" name="Freeform: Shape 21">
            <a:extLst>
              <a:ext uri="{FF2B5EF4-FFF2-40B4-BE49-F238E27FC236}">
                <a16:creationId xmlns:a16="http://schemas.microsoft.com/office/drawing/2014/main" id="{3BDDE5CD-3DD0-AACE-AB0C-619E7ECAF9E9}"/>
              </a:ext>
            </a:extLst>
          </p:cNvPr>
          <p:cNvSpPr/>
          <p:nvPr userDrawn="1"/>
        </p:nvSpPr>
        <p:spPr>
          <a:xfrm>
            <a:off x="4307247"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0" name="Picture Placeholder 9">
            <a:extLst>
              <a:ext uri="{FF2B5EF4-FFF2-40B4-BE49-F238E27FC236}">
                <a16:creationId xmlns:a16="http://schemas.microsoft.com/office/drawing/2014/main" id="{94B714C5-3713-6362-1B62-55716F9D12AB}"/>
              </a:ext>
            </a:extLst>
          </p:cNvPr>
          <p:cNvPicPr>
            <a:picLocks/>
          </p:cNvPicPr>
          <p:nvPr userDrawn="1"/>
        </p:nvPicPr>
        <p:blipFill>
          <a:blip r:embed="rId2"/>
          <a:srcRect/>
          <a:stretch>
            <a:fillRect/>
          </a:stretch>
        </p:blipFill>
        <p:spPr>
          <a:xfrm>
            <a:off x="5641183" y="3951649"/>
            <a:ext cx="909637" cy="909640"/>
          </a:xfrm>
          <a:prstGeom prst="rect">
            <a:avLst/>
          </a:prstGeom>
        </p:spPr>
      </p:pic>
      <p:pic>
        <p:nvPicPr>
          <p:cNvPr id="41" name="Picture Placeholder 6">
            <a:extLst>
              <a:ext uri="{FF2B5EF4-FFF2-40B4-BE49-F238E27FC236}">
                <a16:creationId xmlns:a16="http://schemas.microsoft.com/office/drawing/2014/main" id="{092D4523-9CA8-4BBA-C928-8BC3C89984F9}"/>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884800" y="3951649"/>
            <a:ext cx="909637" cy="909640"/>
          </a:xfrm>
          <a:prstGeom prst="rect">
            <a:avLst/>
          </a:prstGeom>
        </p:spPr>
      </p:pic>
      <p:sp>
        <p:nvSpPr>
          <p:cNvPr id="42" name="Freeform: Shape 24">
            <a:extLst>
              <a:ext uri="{FF2B5EF4-FFF2-40B4-BE49-F238E27FC236}">
                <a16:creationId xmlns:a16="http://schemas.microsoft.com/office/drawing/2014/main" id="{DAF5DAB8-D48B-0101-5515-EBE62078C0EF}"/>
              </a:ext>
            </a:extLst>
          </p:cNvPr>
          <p:cNvSpPr/>
          <p:nvPr userDrawn="1"/>
        </p:nvSpPr>
        <p:spPr>
          <a:xfrm>
            <a:off x="8063630"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43" name="Freeform: Shape 18">
            <a:extLst>
              <a:ext uri="{FF2B5EF4-FFF2-40B4-BE49-F238E27FC236}">
                <a16:creationId xmlns:a16="http://schemas.microsoft.com/office/drawing/2014/main" id="{7064A626-FB77-6EC8-DB6B-5C0E4D3ACE19}"/>
              </a:ext>
            </a:extLst>
          </p:cNvPr>
          <p:cNvSpPr/>
          <p:nvPr userDrawn="1"/>
        </p:nvSpPr>
        <p:spPr>
          <a:xfrm>
            <a:off x="550864" y="110102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44" name="Rectangle: Rounded Corners 86">
            <a:extLst>
              <a:ext uri="{FF2B5EF4-FFF2-40B4-BE49-F238E27FC236}">
                <a16:creationId xmlns:a16="http://schemas.microsoft.com/office/drawing/2014/main" id="{B6D2F74F-6C46-6B08-2769-77D90543EB31}"/>
              </a:ext>
            </a:extLst>
          </p:cNvPr>
          <p:cNvSpPr/>
          <p:nvPr userDrawn="1"/>
        </p:nvSpPr>
        <p:spPr>
          <a:xfrm>
            <a:off x="1882418" y="2537857"/>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5" name="Picture Placeholder 3">
            <a:extLst>
              <a:ext uri="{FF2B5EF4-FFF2-40B4-BE49-F238E27FC236}">
                <a16:creationId xmlns:a16="http://schemas.microsoft.com/office/drawing/2014/main" id="{F8846467-46EB-ED5D-5FDE-048381561C55}"/>
              </a:ext>
            </a:extLst>
          </p:cNvPr>
          <p:cNvPicPr>
            <a:picLocks/>
          </p:cNvPicPr>
          <p:nvPr userDrawn="1"/>
        </p:nvPicPr>
        <p:blipFill>
          <a:blip r:embed="rId5"/>
          <a:srcRect t="211" b="211"/>
          <a:stretch>
            <a:fillRect/>
          </a:stretch>
        </p:blipFill>
        <p:spPr>
          <a:xfrm>
            <a:off x="1874880" y="1530300"/>
            <a:ext cx="929477" cy="929477"/>
          </a:xfrm>
          <a:prstGeom prst="rect">
            <a:avLst/>
          </a:prstGeom>
          <a:ln>
            <a:noFill/>
          </a:ln>
        </p:spPr>
      </p:pic>
      <p:sp>
        <p:nvSpPr>
          <p:cNvPr id="46" name="Freeform: Shape 21">
            <a:extLst>
              <a:ext uri="{FF2B5EF4-FFF2-40B4-BE49-F238E27FC236}">
                <a16:creationId xmlns:a16="http://schemas.microsoft.com/office/drawing/2014/main" id="{3BDDE5CD-3DD0-AACE-AB0C-619E7ECAF9E9}"/>
              </a:ext>
            </a:extLst>
          </p:cNvPr>
          <p:cNvSpPr/>
          <p:nvPr userDrawn="1"/>
        </p:nvSpPr>
        <p:spPr>
          <a:xfrm>
            <a:off x="4307247"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7" name="Picture Placeholder 4">
            <a:extLst>
              <a:ext uri="{FF2B5EF4-FFF2-40B4-BE49-F238E27FC236}">
                <a16:creationId xmlns:a16="http://schemas.microsoft.com/office/drawing/2014/main" id="{D9D40BE8-9438-115E-596F-2F898119F09C}"/>
              </a:ext>
            </a:extLst>
          </p:cNvPr>
          <p:cNvPicPr>
            <a:picLocks/>
          </p:cNvPicPr>
          <p:nvPr userDrawn="1"/>
        </p:nvPicPr>
        <p:blipFill>
          <a:blip r:embed="rId6"/>
          <a:srcRect/>
          <a:stretch>
            <a:fillRect/>
          </a:stretch>
        </p:blipFill>
        <p:spPr>
          <a:xfrm>
            <a:off x="5631263" y="1530300"/>
            <a:ext cx="929477" cy="929477"/>
          </a:xfrm>
          <a:prstGeom prst="rect">
            <a:avLst/>
          </a:prstGeom>
          <a:noFill/>
          <a:ln>
            <a:noFill/>
          </a:ln>
        </p:spPr>
      </p:pic>
      <p:sp>
        <p:nvSpPr>
          <p:cNvPr id="48" name="Freeform: Shape 24">
            <a:extLst>
              <a:ext uri="{FF2B5EF4-FFF2-40B4-BE49-F238E27FC236}">
                <a16:creationId xmlns:a16="http://schemas.microsoft.com/office/drawing/2014/main" id="{DAF5DAB8-D48B-0101-5515-EBE62078C0EF}"/>
              </a:ext>
            </a:extLst>
          </p:cNvPr>
          <p:cNvSpPr/>
          <p:nvPr userDrawn="1"/>
        </p:nvSpPr>
        <p:spPr>
          <a:xfrm>
            <a:off x="8063630"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9" name="Picture Placeholder 5">
            <a:extLst>
              <a:ext uri="{FF2B5EF4-FFF2-40B4-BE49-F238E27FC236}">
                <a16:creationId xmlns:a16="http://schemas.microsoft.com/office/drawing/2014/main" id="{201A0D63-9A9A-58EB-C1D9-4E571EF4F4E1}"/>
              </a:ext>
            </a:extLst>
          </p:cNvPr>
          <p:cNvPicPr>
            <a:picLocks/>
          </p:cNvPicPr>
          <p:nvPr userDrawn="1"/>
        </p:nvPicPr>
        <p:blipFill>
          <a:blip r:embed="rId7"/>
          <a:srcRect/>
          <a:stretch>
            <a:fillRect/>
          </a:stretch>
        </p:blipFill>
        <p:spPr>
          <a:xfrm>
            <a:off x="9387646" y="1530300"/>
            <a:ext cx="929477" cy="929477"/>
          </a:xfrm>
          <a:prstGeom prst="rect">
            <a:avLst/>
          </a:prstGeom>
          <a:noFill/>
          <a:ln>
            <a:noFill/>
          </a:ln>
          <a:effectLst/>
        </p:spPr>
      </p:pic>
      <p:pic>
        <p:nvPicPr>
          <p:cNvPr id="50" name="Picture Placeholder 7">
            <a:extLst>
              <a:ext uri="{FF2B5EF4-FFF2-40B4-BE49-F238E27FC236}">
                <a16:creationId xmlns:a16="http://schemas.microsoft.com/office/drawing/2014/main" id="{E9CC7E62-EBF0-DA18-C464-0829E717C5C4}"/>
              </a:ext>
            </a:extLst>
          </p:cNvPr>
          <p:cNvPicPr>
            <a:picLocks/>
          </p:cNvPicPr>
          <p:nvPr userDrawn="1"/>
        </p:nvPicPr>
        <p:blipFill>
          <a:blip r:embed="rId8"/>
          <a:srcRect/>
          <a:stretch>
            <a:fillRect/>
          </a:stretch>
        </p:blipFill>
        <p:spPr>
          <a:xfrm>
            <a:off x="9397566" y="3951649"/>
            <a:ext cx="909637" cy="909640"/>
          </a:xfrm>
          <a:prstGeom prst="rect">
            <a:avLst/>
          </a:prstGeom>
        </p:spPr>
      </p:pic>
      <p:sp>
        <p:nvSpPr>
          <p:cNvPr id="51" name="Rectangle: Rounded Corners 86">
            <a:extLst>
              <a:ext uri="{FF2B5EF4-FFF2-40B4-BE49-F238E27FC236}">
                <a16:creationId xmlns:a16="http://schemas.microsoft.com/office/drawing/2014/main" id="{B6D2F74F-6C46-6B08-2769-77D90543EB31}"/>
              </a:ext>
            </a:extLst>
          </p:cNvPr>
          <p:cNvSpPr/>
          <p:nvPr userDrawn="1"/>
        </p:nvSpPr>
        <p:spPr>
          <a:xfrm>
            <a:off x="5638801" y="2535616"/>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2" name="Rectangle: Rounded Corners 86">
            <a:extLst>
              <a:ext uri="{FF2B5EF4-FFF2-40B4-BE49-F238E27FC236}">
                <a16:creationId xmlns:a16="http://schemas.microsoft.com/office/drawing/2014/main" id="{B6D2F74F-6C46-6B08-2769-77D90543EB31}"/>
              </a:ext>
            </a:extLst>
          </p:cNvPr>
          <p:cNvSpPr/>
          <p:nvPr userDrawn="1"/>
        </p:nvSpPr>
        <p:spPr>
          <a:xfrm>
            <a:off x="9395184" y="2532315"/>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3" name="Rectangle: Rounded Corners 86">
            <a:extLst>
              <a:ext uri="{FF2B5EF4-FFF2-40B4-BE49-F238E27FC236}">
                <a16:creationId xmlns:a16="http://schemas.microsoft.com/office/drawing/2014/main" id="{B6D2F74F-6C46-6B08-2769-77D90543EB31}"/>
              </a:ext>
            </a:extLst>
          </p:cNvPr>
          <p:cNvSpPr/>
          <p:nvPr userDrawn="1"/>
        </p:nvSpPr>
        <p:spPr>
          <a:xfrm>
            <a:off x="9395184"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5" name="Rectangle: Rounded Corners 86">
            <a:extLst>
              <a:ext uri="{FF2B5EF4-FFF2-40B4-BE49-F238E27FC236}">
                <a16:creationId xmlns:a16="http://schemas.microsoft.com/office/drawing/2014/main" id="{B6D2F74F-6C46-6B08-2769-77D90543EB31}"/>
              </a:ext>
            </a:extLst>
          </p:cNvPr>
          <p:cNvSpPr/>
          <p:nvPr userDrawn="1"/>
        </p:nvSpPr>
        <p:spPr>
          <a:xfrm>
            <a:off x="5638801"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6" name="Rectangle: Rounded Corners 86">
            <a:extLst>
              <a:ext uri="{FF2B5EF4-FFF2-40B4-BE49-F238E27FC236}">
                <a16:creationId xmlns:a16="http://schemas.microsoft.com/office/drawing/2014/main" id="{B6D2F74F-6C46-6B08-2769-77D90543EB31}"/>
              </a:ext>
            </a:extLst>
          </p:cNvPr>
          <p:cNvSpPr/>
          <p:nvPr userDrawn="1"/>
        </p:nvSpPr>
        <p:spPr>
          <a:xfrm>
            <a:off x="1882418"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3" y="368827"/>
            <a:ext cx="10832997" cy="482405"/>
          </a:xfrm>
        </p:spPr>
        <p:txBody>
          <a:bodyPr/>
          <a:lstStyle>
            <a:lvl1pPr>
              <a:defRPr/>
            </a:lvl1pPr>
          </a:lstStyle>
          <a:p>
            <a:pPr rtl="1"/>
            <a:r>
              <a:rPr lang="en-US" dirty="0"/>
              <a:t>Click to add title</a:t>
            </a:r>
            <a:endParaRPr lang="en-NL" sz="3200" dirty="0"/>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783946"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667405" y="5126459"/>
            <a:ext cx="3344426"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540329"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296712" y="2708500"/>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4540329" y="5129634"/>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57" name="Text Placeholder 9">
            <a:extLst>
              <a:ext uri="{FF2B5EF4-FFF2-40B4-BE49-F238E27FC236}">
                <a16:creationId xmlns:a16="http://schemas.microsoft.com/office/drawing/2014/main" id="{3EF12EEA-B717-A2D4-DD8A-8AD5480E07F4}"/>
              </a:ext>
            </a:extLst>
          </p:cNvPr>
          <p:cNvSpPr>
            <a:spLocks noGrp="1"/>
          </p:cNvSpPr>
          <p:nvPr>
            <p:ph type="body" sz="quarter" idx="53" hasCustomPrompt="1"/>
          </p:nvPr>
        </p:nvSpPr>
        <p:spPr>
          <a:xfrm>
            <a:off x="8296712" y="5126459"/>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Tree>
    <p:extLst>
      <p:ext uri="{BB962C8B-B14F-4D97-AF65-F5344CB8AC3E}">
        <p14:creationId xmlns:p14="http://schemas.microsoft.com/office/powerpoint/2010/main" val="39917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urple Stars - Copyright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dirty="0">
              <a:solidFill>
                <a:schemeClr val="tx1"/>
              </a:solidFill>
            </a:endParaRPr>
          </a:p>
        </p:txBody>
      </p:sp>
      <p:pic>
        <p:nvPicPr>
          <p:cNvPr id="16" name="Picture 15"/>
          <p:cNvPicPr>
            <a:picLocks noChangeAspect="1"/>
          </p:cNvPicPr>
          <p:nvPr userDrawn="1"/>
        </p:nvPicPr>
        <p:blipFill>
          <a:blip r:embed="rId3"/>
          <a:stretch>
            <a:fillRect/>
          </a:stretch>
        </p:blipFill>
        <p:spPr>
          <a:xfrm>
            <a:off x="3378200" y="2619079"/>
            <a:ext cx="8839034" cy="3618515"/>
          </a:xfrm>
          <a:prstGeom prst="rect">
            <a:avLst/>
          </a:prstGeom>
        </p:spPr>
      </p:pic>
      <p:sp>
        <p:nvSpPr>
          <p:cNvPr id="17" name="Rectangle 16"/>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dirty="0">
              <a:solidFill>
                <a:schemeClr val="tx1"/>
              </a:solidFill>
            </a:endParaRPr>
          </a:p>
        </p:txBody>
      </p:sp>
      <p:sp>
        <p:nvSpPr>
          <p:cNvPr id="58" name="Rectangle 57"/>
          <p:cNvSpPr/>
          <p:nvPr userDrawn="1"/>
        </p:nvSpPr>
        <p:spPr>
          <a:xfrm>
            <a:off x="6323970" y="-241275"/>
            <a:ext cx="5710270" cy="5710266"/>
          </a:xfrm>
          <a:prstGeom prst="rect">
            <a:avLst/>
          </a:prstGeom>
          <a:blipFill dpi="0" rotWithShape="1">
            <a:blip r:embed="rId4">
              <a:alphaModFix amt="27000"/>
            </a:blip>
            <a:srcRect/>
            <a:stretch>
              <a:fillRect/>
            </a:stretch>
          </a:blipFill>
          <a:ln>
            <a:noFill/>
          </a:ln>
        </p:spPr>
        <p:txBody>
          <a:bodyPr wrap="square" rtlCol="0" anchor="ctr">
            <a:noAutofit/>
          </a:bodyPr>
          <a:lstStyle/>
          <a:p>
            <a:pPr algn="l"/>
            <a:endParaRPr lang="en-US" dirty="0">
              <a:solidFill>
                <a:schemeClr val="tx1"/>
              </a:solidFill>
            </a:endParaRPr>
          </a:p>
        </p:txBody>
      </p:sp>
      <p:pic>
        <p:nvPicPr>
          <p:cNvPr id="59" name="Picture 58"/>
          <p:cNvPicPr>
            <a:picLocks noChangeAspect="1"/>
          </p:cNvPicPr>
          <p:nvPr userDrawn="1"/>
        </p:nvPicPr>
        <p:blipFill>
          <a:blip r:embed="rId5"/>
          <a:stretch>
            <a:fillRect/>
          </a:stretch>
        </p:blipFill>
        <p:spPr>
          <a:xfrm>
            <a:off x="-9570" y="4305423"/>
            <a:ext cx="12208055" cy="2227200"/>
          </a:xfrm>
          <a:prstGeom prst="rect">
            <a:avLst/>
          </a:prstGeom>
        </p:spPr>
      </p:pic>
      <p:sp>
        <p:nvSpPr>
          <p:cNvPr id="61" name="Rectangle 60"/>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64"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or two line title here</a:t>
            </a:r>
          </a:p>
        </p:txBody>
      </p:sp>
      <p:sp>
        <p:nvSpPr>
          <p:cNvPr id="6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sp>
        <p:nvSpPr>
          <p:cNvPr id="67"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pic>
        <p:nvPicPr>
          <p:cNvPr id="4" name="Picture 3" descr="A black background with white text&#10;&#10;Description automatically generated">
            <a:extLst>
              <a:ext uri="{FF2B5EF4-FFF2-40B4-BE49-F238E27FC236}">
                <a16:creationId xmlns:a16="http://schemas.microsoft.com/office/drawing/2014/main" id="{D7E5F77E-897E-F189-7C95-87DB9C3992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152" y="1060341"/>
            <a:ext cx="1116687" cy="656712"/>
          </a:xfrm>
          <a:prstGeom prst="rect">
            <a:avLst/>
          </a:prstGeom>
        </p:spPr>
      </p:pic>
    </p:spTree>
    <p:extLst>
      <p:ext uri="{BB962C8B-B14F-4D97-AF65-F5344CB8AC3E}">
        <p14:creationId xmlns:p14="http://schemas.microsoft.com/office/powerpoint/2010/main" val="32651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dirty="0">
              <a:solidFill>
                <a:schemeClr val="tx1"/>
              </a:solidFill>
            </a:endParaRP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1" y="2598558"/>
            <a:ext cx="5915155"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 here</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1" y="3429493"/>
            <a:ext cx="5915155"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94" name="Group 93"/>
          <p:cNvGrpSpPr/>
          <p:nvPr userDrawn="1"/>
        </p:nvGrpSpPr>
        <p:grpSpPr>
          <a:xfrm>
            <a:off x="531302" y="1372525"/>
            <a:ext cx="2605284" cy="651089"/>
            <a:chOff x="531302" y="1372525"/>
            <a:chExt cx="2605284" cy="651089"/>
          </a:xfrm>
        </p:grpSpPr>
        <p:sp>
          <p:nvSpPr>
            <p:cNvPr id="95" name="Freeform 9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96" name="Freeform 9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101" name="Freeform 10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102" name="Freeform 10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135" name="Freeform 13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137" name="Freeform 13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38" name="Freeform 13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139" name="Freeform 13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140" name="Freeform 13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141" name="Freeform 14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142" name="Freeform 14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143" name="Freeform 14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144" name="Freeform 14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145" name="Freeform 14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147" name="Freeform 14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148" name="Freeform 14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49" name="Freeform 14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150" name="Straight Connector 14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8439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dirty="0">
              <a:solidFill>
                <a:schemeClr val="tx1"/>
              </a:solidFill>
            </a:endParaRPr>
          </a:p>
        </p:txBody>
      </p:sp>
      <p:sp>
        <p:nvSpPr>
          <p:cNvPr id="70"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71"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3" name="Group 102"/>
          <p:cNvGrpSpPr/>
          <p:nvPr userDrawn="1"/>
        </p:nvGrpSpPr>
        <p:grpSpPr>
          <a:xfrm>
            <a:off x="531302" y="1372525"/>
            <a:ext cx="2605284" cy="651089"/>
            <a:chOff x="531302" y="1372525"/>
            <a:chExt cx="2605284" cy="651089"/>
          </a:xfrm>
        </p:grpSpPr>
        <p:sp>
          <p:nvSpPr>
            <p:cNvPr id="104" name="Freeform 10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105" name="Freeform 104">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106" name="Freeform 105">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107" name="Freeform 106">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108" name="Freeform 107">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110" name="Freeform 109">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111" name="Freeform 110">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112" name="Freeform 111">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13" name="Freeform 112">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116" name="Freeform 11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117" name="Freeform 11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118" name="Freeform 11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119" name="Freeform 11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120" name="Freeform 11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122" name="Freeform 12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129" name="Straight Connector 128"/>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8153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urple Stars - Copyright Only">
    <p:spTree>
      <p:nvGrpSpPr>
        <p:cNvPr id="1" name=""/>
        <p:cNvGrpSpPr/>
        <p:nvPr/>
      </p:nvGrpSpPr>
      <p:grpSpPr>
        <a:xfrm>
          <a:off x="0" y="0"/>
          <a:ext cx="0" cy="0"/>
          <a:chOff x="0" y="0"/>
          <a:chExt cx="0" cy="0"/>
        </a:xfrm>
      </p:grpSpPr>
      <p:sp>
        <p:nvSpPr>
          <p:cNvPr id="14" name="Rectangle 13"/>
          <p:cNvSpPr/>
          <p:nvPr userDrawn="1"/>
        </p:nvSpPr>
        <p:spPr>
          <a:xfrm>
            <a:off x="4490359" y="1157137"/>
            <a:ext cx="7719127"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dirty="0">
              <a:solidFill>
                <a:schemeClr val="tx1"/>
              </a:solidFill>
            </a:endParaRPr>
          </a:p>
        </p:txBody>
      </p:sp>
      <p:sp>
        <p:nvSpPr>
          <p:cNvPr id="15" name="Rectangle 14">
            <a:extLst>
              <a:ext uri="{FF2B5EF4-FFF2-40B4-BE49-F238E27FC236}">
                <a16:creationId xmlns:a16="http://schemas.microsoft.com/office/drawing/2014/main" id="{599F2FCA-3A1B-2C34-BAB8-06E7404831F2}"/>
              </a:ext>
            </a:extLst>
          </p:cNvPr>
          <p:cNvSpPr/>
          <p:nvPr userDrawn="1"/>
        </p:nvSpPr>
        <p:spPr>
          <a:xfrm rot="10800000">
            <a:off x="0" y="-6"/>
            <a:ext cx="12200238" cy="5897877"/>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6696243" y="-508289"/>
            <a:ext cx="5261207" cy="5261203"/>
          </a:xfrm>
          <a:prstGeom prst="rect">
            <a:avLst/>
          </a:prstGeom>
          <a:blipFill dpi="0" rotWithShape="1">
            <a:blip r:embed="rId3">
              <a:alphaModFix amt="20000"/>
            </a:blip>
            <a:srcRect/>
            <a:stretch>
              <a:fillRect/>
            </a:stretch>
          </a:blipFill>
          <a:ln>
            <a:noFill/>
          </a:ln>
        </p:spPr>
        <p:txBody>
          <a:bodyPr wrap="square" rtlCol="0" anchor="ctr">
            <a:noAutofit/>
          </a:bodyPr>
          <a:lstStyle/>
          <a:p>
            <a:pPr algn="l"/>
            <a:endParaRPr lang="en-US" dirty="0">
              <a:solidFill>
                <a:schemeClr val="tx1"/>
              </a:solidFill>
            </a:endParaRPr>
          </a:p>
        </p:txBody>
      </p:sp>
      <p:pic>
        <p:nvPicPr>
          <p:cNvPr id="21" name="Picture 20"/>
          <p:cNvPicPr>
            <a:picLocks noChangeAspect="1"/>
          </p:cNvPicPr>
          <p:nvPr userDrawn="1"/>
        </p:nvPicPr>
        <p:blipFill>
          <a:blip r:embed="rId4"/>
          <a:stretch>
            <a:fillRect/>
          </a:stretch>
        </p:blipFill>
        <p:spPr>
          <a:xfrm>
            <a:off x="3896995" y="2408888"/>
            <a:ext cx="8329807" cy="3398082"/>
          </a:xfrm>
          <a:prstGeom prst="rect">
            <a:avLst/>
          </a:prstGeom>
        </p:spPr>
      </p:pic>
      <p:sp>
        <p:nvSpPr>
          <p:cNvPr id="22"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73920" y="5897879"/>
            <a:ext cx="249607"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3" name="AutoShape 3"/>
          <p:cNvSpPr>
            <a:spLocks noChangeAspect="1" noChangeArrowheads="1" noTextEdit="1"/>
          </p:cNvSpPr>
          <p:nvPr userDrawn="1"/>
        </p:nvSpPr>
        <p:spPr bwMode="auto">
          <a:xfrm>
            <a:off x="8120466" y="5172451"/>
            <a:ext cx="349471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userDrawn="1"/>
        </p:nvSpPr>
        <p:spPr bwMode="auto">
          <a:xfrm>
            <a:off x="7819606" y="5107207"/>
            <a:ext cx="4096423"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25" name="Picture 24"/>
          <p:cNvPicPr>
            <a:picLocks noChangeAspect="1"/>
          </p:cNvPicPr>
          <p:nvPr userDrawn="1"/>
        </p:nvPicPr>
        <p:blipFill>
          <a:blip r:embed="rId5"/>
          <a:stretch>
            <a:fillRect/>
          </a:stretch>
        </p:blipFill>
        <p:spPr>
          <a:xfrm>
            <a:off x="8546202" y="3753667"/>
            <a:ext cx="2643231" cy="1848000"/>
          </a:xfrm>
          <a:prstGeom prst="rect">
            <a:avLst/>
          </a:prstGeom>
        </p:spPr>
      </p:pic>
      <p:sp>
        <p:nvSpPr>
          <p:cNvPr id="26" name="Rectangle 25"/>
          <p:cNvSpPr/>
          <p:nvPr userDrawn="1"/>
        </p:nvSpPr>
        <p:spPr>
          <a:xfrm>
            <a:off x="1" y="5604842"/>
            <a:ext cx="12192000" cy="1267226"/>
          </a:xfrm>
          <a:prstGeom prst="rect">
            <a:avLst/>
          </a:prstGeom>
          <a:solidFill>
            <a:srgbClr val="A982E5"/>
          </a:solidFill>
          <a:ln>
            <a:noFill/>
          </a:ln>
        </p:spPr>
        <p:txBody>
          <a:bodyPr wrap="square" rtlCol="0" anchor="ctr">
            <a:noAutofit/>
          </a:bodyPr>
          <a:lstStyle/>
          <a:p>
            <a:pPr algn="l"/>
            <a:endParaRPr lang="en-US" dirty="0">
              <a:solidFill>
                <a:schemeClr val="tx1"/>
              </a:solidFill>
            </a:endParaRPr>
          </a:p>
        </p:txBody>
      </p:sp>
      <p:sp>
        <p:nvSpPr>
          <p:cNvPr id="17" name="Text Placeholder 9">
            <a:extLst>
              <a:ext uri="{FF2B5EF4-FFF2-40B4-BE49-F238E27FC236}">
                <a16:creationId xmlns:a16="http://schemas.microsoft.com/office/drawing/2014/main" id="{49C182B8-C7DD-EE7B-F51B-FA5E11F3C83E}"/>
              </a:ext>
            </a:extLst>
          </p:cNvPr>
          <p:cNvSpPr>
            <a:spLocks noGrp="1"/>
          </p:cNvSpPr>
          <p:nvPr userDrawn="1">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userDrawn="1">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userDrawn="1">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13" name="TextBox 12">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3"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pic>
        <p:nvPicPr>
          <p:cNvPr id="3" name="Picture 2" descr="A black background with white text&#10;&#10;Description automatically generated">
            <a:extLst>
              <a:ext uri="{FF2B5EF4-FFF2-40B4-BE49-F238E27FC236}">
                <a16:creationId xmlns:a16="http://schemas.microsoft.com/office/drawing/2014/main" id="{79D71129-FE8A-B763-9862-8572EFB727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796" y="1249696"/>
            <a:ext cx="1995074" cy="1147168"/>
          </a:xfrm>
          <a:prstGeom prst="rect">
            <a:avLst/>
          </a:prstGeom>
        </p:spPr>
      </p:pic>
    </p:spTree>
    <p:extLst>
      <p:ext uri="{BB962C8B-B14F-4D97-AF65-F5344CB8AC3E}">
        <p14:creationId xmlns:p14="http://schemas.microsoft.com/office/powerpoint/2010/main" val="36727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userDrawn="1"/>
        </p:nvSpPr>
        <p:spPr>
          <a:xfrm>
            <a:off x="6748081" y="-430916"/>
            <a:ext cx="5251989" cy="5251985"/>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dirty="0">
              <a:solidFill>
                <a:schemeClr val="tx1"/>
              </a:solidFill>
            </a:endParaRPr>
          </a:p>
        </p:txBody>
      </p:sp>
      <p:grpSp>
        <p:nvGrpSpPr>
          <p:cNvPr id="2" name="Group 1"/>
          <p:cNvGrpSpPr/>
          <p:nvPr userDrawn="1"/>
        </p:nvGrpSpPr>
        <p:grpSpPr>
          <a:xfrm>
            <a:off x="5839308" y="2160997"/>
            <a:ext cx="6426924" cy="3437653"/>
            <a:chOff x="5839308" y="2150949"/>
            <a:chExt cx="6426924" cy="3437653"/>
          </a:xfrm>
        </p:grpSpPr>
        <p:sp>
          <p:nvSpPr>
            <p:cNvPr id="37" name="Rectangle 36"/>
            <p:cNvSpPr/>
            <p:nvPr userDrawn="1"/>
          </p:nvSpPr>
          <p:spPr>
            <a:xfrm>
              <a:off x="5839308" y="4986224"/>
              <a:ext cx="1118323" cy="595312"/>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38" name="Rectangle 37"/>
            <p:cNvSpPr/>
            <p:nvPr userDrawn="1"/>
          </p:nvSpPr>
          <p:spPr>
            <a:xfrm>
              <a:off x="8411782" y="3743211"/>
              <a:ext cx="544513" cy="1838325"/>
            </a:xfrm>
            <a:prstGeom prst="rect">
              <a:avLst/>
            </a:prstGeom>
            <a:solidFill>
              <a:schemeClr val="bg2"/>
            </a:solidFill>
            <a:ln>
              <a:noFill/>
            </a:ln>
          </p:spPr>
          <p:txBody>
            <a:bodyPr wrap="square" rtlCol="0" anchor="ctr">
              <a:noAutofit/>
            </a:bodyPr>
            <a:lstStyle/>
            <a:p>
              <a:pPr algn="l"/>
              <a:endParaRPr lang="en-US" dirty="0">
                <a:solidFill>
                  <a:schemeClr val="tx1"/>
                </a:solidFill>
              </a:endParaRPr>
            </a:p>
          </p:txBody>
        </p:sp>
        <p:sp>
          <p:nvSpPr>
            <p:cNvPr id="40" name="AutoShape 3"/>
            <p:cNvSpPr>
              <a:spLocks noChangeAspect="1" noChangeArrowheads="1" noTextEdit="1"/>
            </p:cNvSpPr>
            <p:nvPr userDrawn="1"/>
          </p:nvSpPr>
          <p:spPr bwMode="auto">
            <a:xfrm>
              <a:off x="5987670" y="2154124"/>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
            <p:cNvSpPr>
              <a:spLocks/>
            </p:cNvSpPr>
            <p:nvPr userDrawn="1"/>
          </p:nvSpPr>
          <p:spPr bwMode="auto">
            <a:xfrm>
              <a:off x="6957632" y="2795474"/>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p:cNvSpPr>
              <a:spLocks/>
            </p:cNvSpPr>
            <p:nvPr userDrawn="1"/>
          </p:nvSpPr>
          <p:spPr bwMode="auto">
            <a:xfrm>
              <a:off x="6395657" y="4986224"/>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p:cNvSpPr>
              <a:spLocks/>
            </p:cNvSpPr>
            <p:nvPr userDrawn="1"/>
          </p:nvSpPr>
          <p:spPr bwMode="auto">
            <a:xfrm>
              <a:off x="7335457" y="5087824"/>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
            <p:cNvSpPr>
              <a:spLocks/>
            </p:cNvSpPr>
            <p:nvPr userDrawn="1"/>
          </p:nvSpPr>
          <p:spPr bwMode="auto">
            <a:xfrm>
              <a:off x="6103557" y="4424249"/>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4"/>
            <p:cNvSpPr>
              <a:spLocks/>
            </p:cNvSpPr>
            <p:nvPr userDrawn="1"/>
          </p:nvSpPr>
          <p:spPr bwMode="auto">
            <a:xfrm>
              <a:off x="10375520" y="3806711"/>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
            <p:cNvSpPr>
              <a:spLocks/>
            </p:cNvSpPr>
            <p:nvPr userDrawn="1"/>
          </p:nvSpPr>
          <p:spPr bwMode="auto">
            <a:xfrm>
              <a:off x="7257670" y="4198824"/>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
            <p:cNvSpPr>
              <a:spLocks/>
            </p:cNvSpPr>
            <p:nvPr userDrawn="1"/>
          </p:nvSpPr>
          <p:spPr bwMode="auto">
            <a:xfrm>
              <a:off x="8918195" y="4446474"/>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4"/>
            <p:cNvSpPr>
              <a:spLocks/>
            </p:cNvSpPr>
            <p:nvPr userDrawn="1"/>
          </p:nvSpPr>
          <p:spPr bwMode="auto">
            <a:xfrm>
              <a:off x="11153395" y="2982799"/>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6"/>
            <p:cNvSpPr>
              <a:spLocks/>
            </p:cNvSpPr>
            <p:nvPr userDrawn="1"/>
          </p:nvSpPr>
          <p:spPr bwMode="auto">
            <a:xfrm>
              <a:off x="8922957" y="3371736"/>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7"/>
            <p:cNvSpPr>
              <a:spLocks/>
            </p:cNvSpPr>
            <p:nvPr userDrawn="1"/>
          </p:nvSpPr>
          <p:spPr bwMode="auto">
            <a:xfrm>
              <a:off x="9899270" y="2150949"/>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8"/>
            <p:cNvSpPr>
              <a:spLocks/>
            </p:cNvSpPr>
            <p:nvPr userDrawn="1"/>
          </p:nvSpPr>
          <p:spPr bwMode="auto">
            <a:xfrm>
              <a:off x="9364282" y="3206636"/>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
            <p:cNvSpPr>
              <a:spLocks/>
            </p:cNvSpPr>
            <p:nvPr userDrawn="1"/>
          </p:nvSpPr>
          <p:spPr bwMode="auto">
            <a:xfrm>
              <a:off x="6284461" y="5186964"/>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37"/>
            <p:cNvSpPr>
              <a:spLocks/>
            </p:cNvSpPr>
            <p:nvPr userDrawn="1"/>
          </p:nvSpPr>
          <p:spPr bwMode="auto">
            <a:xfrm>
              <a:off x="7691057" y="3611449"/>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1" name="Picture 90"/>
            <p:cNvPicPr>
              <a:picLocks noChangeAspect="1"/>
            </p:cNvPicPr>
            <p:nvPr userDrawn="1"/>
          </p:nvPicPr>
          <p:blipFill>
            <a:blip r:embed="rId3"/>
            <a:stretch>
              <a:fillRect/>
            </a:stretch>
          </p:blipFill>
          <p:spPr>
            <a:xfrm>
              <a:off x="9148907" y="3740602"/>
              <a:ext cx="2287350" cy="1848000"/>
            </a:xfrm>
            <a:prstGeom prst="rect">
              <a:avLst/>
            </a:prstGeom>
          </p:spPr>
        </p:pic>
      </p:grpSp>
      <p:sp>
        <p:nvSpPr>
          <p:cNvPr id="26" name="Rectangle 25"/>
          <p:cNvSpPr/>
          <p:nvPr userDrawn="1"/>
        </p:nvSpPr>
        <p:spPr>
          <a:xfrm>
            <a:off x="1" y="5578872"/>
            <a:ext cx="12191999" cy="1293196"/>
          </a:xfrm>
          <a:prstGeom prst="rect">
            <a:avLst/>
          </a:prstGeom>
          <a:solidFill>
            <a:schemeClr val="bg2">
              <a:lumMod val="75000"/>
            </a:schemeClr>
          </a:solidFill>
          <a:ln>
            <a:noFill/>
          </a:ln>
        </p:spPr>
        <p:txBody>
          <a:bodyPr wrap="square" rtlCol="0" anchor="ctr">
            <a:noAutofit/>
          </a:bodyPr>
          <a:lstStyle/>
          <a:p>
            <a:pPr algn="l"/>
            <a:endParaRPr lang="en-US" dirty="0">
              <a:solidFill>
                <a:schemeClr val="tx1"/>
              </a:solidFill>
            </a:endParaRPr>
          </a:p>
        </p:txBody>
      </p:sp>
      <p:sp>
        <p:nvSpPr>
          <p:cNvPr id="31"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32"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33"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34" name="TextBox 33">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grpSp>
        <p:nvGrpSpPr>
          <p:cNvPr id="82" name="Group 81"/>
          <p:cNvGrpSpPr/>
          <p:nvPr userDrawn="1"/>
        </p:nvGrpSpPr>
        <p:grpSpPr>
          <a:xfrm>
            <a:off x="613681" y="1461941"/>
            <a:ext cx="4596305" cy="1148667"/>
            <a:chOff x="531302" y="1372525"/>
            <a:chExt cx="2605284" cy="651089"/>
          </a:xfrm>
        </p:grpSpPr>
        <p:sp>
          <p:nvSpPr>
            <p:cNvPr id="83" name="Freeform 8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dirty="0"/>
            </a:p>
          </p:txBody>
        </p:sp>
        <p:sp>
          <p:nvSpPr>
            <p:cNvPr id="95" name="Freeform 9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dirty="0"/>
            </a:p>
          </p:txBody>
        </p:sp>
        <p:sp>
          <p:nvSpPr>
            <p:cNvPr id="96" name="Freeform 9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sp>
          <p:nvSpPr>
            <p:cNvPr id="101" name="Freeform 10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dirty="0"/>
            </a:p>
          </p:txBody>
        </p:sp>
        <p:sp>
          <p:nvSpPr>
            <p:cNvPr id="102" name="Freeform 10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dirty="0"/>
            </a:p>
          </p:txBody>
        </p:sp>
        <p:sp>
          <p:nvSpPr>
            <p:cNvPr id="104" name="Freeform 10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dirty="0"/>
            </a:p>
          </p:txBody>
        </p:sp>
        <p:sp>
          <p:nvSpPr>
            <p:cNvPr id="105" name="Freeform 10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06" name="Freeform 10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dirty="0"/>
            </a:p>
          </p:txBody>
        </p:sp>
        <p:sp>
          <p:nvSpPr>
            <p:cNvPr id="107" name="Freeform 10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dirty="0"/>
            </a:p>
          </p:txBody>
        </p:sp>
        <p:sp>
          <p:nvSpPr>
            <p:cNvPr id="108" name="Freeform 10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dirty="0"/>
            </a:p>
          </p:txBody>
        </p:sp>
        <p:cxnSp>
          <p:nvCxnSpPr>
            <p:cNvPr id="110" name="Straight Connector 10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88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0244" cy="443198"/>
          </a:xfrm>
        </p:spPr>
        <p:txBody>
          <a:bodyPr wrap="square">
            <a:spAutoFit/>
          </a:bodyPr>
          <a:lstStyle>
            <a:lvl1pPr>
              <a:defRPr sz="3200"/>
            </a:lvl1pPr>
          </a:lstStyle>
          <a:p>
            <a:r>
              <a:rPr lang="en-US" dirty="0"/>
              <a:t>Header </a:t>
            </a:r>
            <a:r>
              <a:rPr lang="en-US" dirty="0" err="1"/>
              <a:t>avenir</a:t>
            </a:r>
            <a:r>
              <a:rPr lang="en-US" dirty="0"/>
              <a:t> demi 32pt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sz="1200"/>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291205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5" name="Picture 4" descr="A black background with white text&#10;&#10;Description automatically generated">
            <a:extLst>
              <a:ext uri="{FF2B5EF4-FFF2-40B4-BE49-F238E27FC236}">
                <a16:creationId xmlns:a16="http://schemas.microsoft.com/office/drawing/2014/main" id="{0E6ED7E4-BE43-E58A-143A-DAB0DA353ABE}"/>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15580" y="6381900"/>
            <a:ext cx="670567" cy="390702"/>
          </a:xfrm>
          <a:prstGeom prst="rect">
            <a:avLst/>
          </a:prstGeom>
        </p:spPr>
      </p:pic>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624" r:id="rId1"/>
    <p:sldLayoutId id="2147484666" r:id="rId2"/>
    <p:sldLayoutId id="2147484625" r:id="rId3"/>
    <p:sldLayoutId id="2147484626" r:id="rId4"/>
    <p:sldLayoutId id="2147484670" r:id="rId5"/>
    <p:sldLayoutId id="2147484671" r:id="rId6"/>
    <p:sldLayoutId id="2147484621" r:id="rId7"/>
    <p:sldLayoutId id="2147484622" r:id="rId8"/>
    <p:sldLayoutId id="2147484640" r:id="rId9"/>
    <p:sldLayoutId id="2147484641" r:id="rId10"/>
    <p:sldLayoutId id="2147484642" r:id="rId11"/>
    <p:sldLayoutId id="2147484643" r:id="rId12"/>
    <p:sldLayoutId id="2147484644" r:id="rId13"/>
    <p:sldLayoutId id="2147484659" r:id="rId14"/>
    <p:sldLayoutId id="2147484628" r:id="rId15"/>
    <p:sldLayoutId id="2147484652" r:id="rId16"/>
    <p:sldLayoutId id="2147484672" r:id="rId17"/>
    <p:sldLayoutId id="2147484674" r:id="rId18"/>
    <p:sldLayoutId id="2147484629" r:id="rId19"/>
    <p:sldLayoutId id="2147484673" r:id="rId20"/>
    <p:sldLayoutId id="2147484654" r:id="rId21"/>
    <p:sldLayoutId id="2147484655" r:id="rId22"/>
    <p:sldLayoutId id="2147484630" r:id="rId23"/>
    <p:sldLayoutId id="2147484656" r:id="rId24"/>
    <p:sldLayoutId id="2147484657" r:id="rId25"/>
    <p:sldLayoutId id="2147484631" r:id="rId26"/>
    <p:sldLayoutId id="2147484632" r:id="rId27"/>
    <p:sldLayoutId id="2147484633" r:id="rId28"/>
    <p:sldLayoutId id="2147484634" r:id="rId29"/>
    <p:sldLayoutId id="2147484635" r:id="rId30"/>
    <p:sldLayoutId id="2147484675" r:id="rId31"/>
    <p:sldLayoutId id="2147484676" r:id="rId32"/>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9" name="Group 58"/>
          <p:cNvGrpSpPr/>
          <p:nvPr userDrawn="1"/>
        </p:nvGrpSpPr>
        <p:grpSpPr>
          <a:xfrm>
            <a:off x="542628" y="6257177"/>
            <a:ext cx="1561032" cy="390758"/>
            <a:chOff x="531302" y="1372525"/>
            <a:chExt cx="2614849" cy="654549"/>
          </a:xfrm>
        </p:grpSpPr>
        <p:grpSp>
          <p:nvGrpSpPr>
            <p:cNvPr id="60" name="Group 59">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4" name="Freeform 63">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dirty="0"/>
              </a:p>
            </p:txBody>
          </p:sp>
        </p:grpSp>
        <p:sp>
          <p:nvSpPr>
            <p:cNvPr id="61" name="Freeform 6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dirty="0"/>
            </a:p>
          </p:txBody>
        </p:sp>
        <p:cxnSp>
          <p:nvCxnSpPr>
            <p:cNvPr id="62" name="Straight Connector 61"/>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410956059"/>
      </p:ext>
    </p:extLst>
  </p:cSld>
  <p:clrMap bg1="lt1" tx1="dk1" bg2="lt2" tx2="dk2" accent1="accent1" accent2="accent2" accent3="accent3" accent4="accent4" accent5="accent5" accent6="accent6" hlink="hlink" folHlink="folHlink"/>
  <p:sldLayoutIdLst>
    <p:sldLayoutId id="2147484714" r:id="rId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pi/deki/files/81717/Analytics_-_Transactional_Anonymization_in_Alma_and_the_effect_on_Alma_Analytics.pptx" TargetMode="External"/><Relationship Id="rId2" Type="http://schemas.openxmlformats.org/officeDocument/2006/relationships/hyperlink" Target="https://knowledge.exlibrisgroup.com/Alma/Product_Documentation/010Alma_Online_Help_(English)/030Fulfillment/080Configuring_Fulfillment/080General/Configuring_Fulfillment_Jobs#Configuring_Anonymization" TargetMode="External"/><Relationship Id="rId1" Type="http://schemas.openxmlformats.org/officeDocument/2006/relationships/slideLayout" Target="../slideLayouts/slideLayout10.xml"/><Relationship Id="rId5" Type="http://schemas.openxmlformats.org/officeDocument/2006/relationships/hyperlink" Target="https://knowledge.exlibrisgroup.com/@api/deki/files/81716/Anonymization_in_Alma_Analytics__-_a_reference_source.docx" TargetMode="External"/><Relationship Id="rId4" Type="http://schemas.openxmlformats.org/officeDocument/2006/relationships/hyperlink" Target="https://knowledge.exlibrisgroup.com/@api/deki/files/81718/Analytics_-_Non-Transactional_Anonymization_in_Alma_and_the_effect_on_Alma_Analytics.ppt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669218"/>
            <a:ext cx="7597158" cy="988126"/>
          </a:xfrm>
        </p:spPr>
        <p:txBody>
          <a:bodyPr/>
          <a:lstStyle/>
          <a:p>
            <a:pPr marL="0" indent="0" defTabSz="914400" eaLnBrk="1" latinLnBrk="0" hangingPunct="1">
              <a:lnSpc>
                <a:spcPct val="85000"/>
              </a:lnSpc>
              <a:spcBef>
                <a:spcPts val="0"/>
              </a:spcBef>
              <a:buFont typeface="Arial" panose="020B0604020202020204" pitchFamily="34" charset="0"/>
              <a:buNone/>
            </a:pPr>
            <a:r>
              <a:rPr lang="en-US" sz="3600" b="1" dirty="0"/>
              <a:t>How to create users with only a Primary Identifier</a:t>
            </a:r>
            <a:endParaRPr lang="en-US" sz="3600" dirty="0"/>
          </a:p>
        </p:txBody>
      </p:sp>
      <p:sp>
        <p:nvSpPr>
          <p:cNvPr id="4" name="Text Placeholder 3"/>
          <p:cNvSpPr>
            <a:spLocks noGrp="1"/>
          </p:cNvSpPr>
          <p:nvPr>
            <p:ph type="body" sz="quarter" idx="18"/>
          </p:nvPr>
        </p:nvSpPr>
        <p:spPr/>
        <p:txBody>
          <a:bodyPr/>
          <a:lstStyle/>
          <a:p>
            <a:r>
              <a:rPr lang="en-US" dirty="0"/>
              <a:t>Yoel Kortick	May 2024</a:t>
            </a:r>
          </a:p>
        </p:txBody>
      </p:sp>
    </p:spTree>
    <p:extLst>
      <p:ext uri="{BB962C8B-B14F-4D97-AF65-F5344CB8AC3E}">
        <p14:creationId xmlns:p14="http://schemas.microsoft.com/office/powerpoint/2010/main" val="260985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Making only the Primary Identifier a required field for public users </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415498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In order to make only the Primary Identifier a required field for public users do as follows: </a:t>
            </a:r>
          </a:p>
          <a:p>
            <a:pPr marL="457200" indent="-457200">
              <a:buFont typeface="+mj-lt"/>
              <a:buAutoNum type="arabicPeriod"/>
            </a:pPr>
            <a:r>
              <a:rPr lang="en-US" dirty="0"/>
              <a:t>Access the “User Registration Form” at: Configuration &gt; User Management &gt; User Details &gt; User Registration Form</a:t>
            </a:r>
          </a:p>
          <a:p>
            <a:pPr marL="457200" indent="-457200">
              <a:buFont typeface="+mj-lt"/>
              <a:buAutoNum type="arabicPeriod"/>
            </a:pPr>
            <a:r>
              <a:rPr lang="en-US" dirty="0"/>
              <a:t>Make all fields not mandatory by unchecking all boxes in the “Mandatory for Public” column</a:t>
            </a:r>
          </a:p>
          <a:p>
            <a:pPr marL="914400" lvl="1" indent="-457200">
              <a:buFont typeface="+mj-lt"/>
              <a:buAutoNum type="arabicPeriod"/>
            </a:pPr>
            <a:r>
              <a:rPr lang="en-US" dirty="0"/>
              <a:t>Note that even though we will uncheck all boxes in the “Mandatory for Public” column, the Primary Identifier and password will still be mandatory because these are always a mandatory fields.</a:t>
            </a:r>
          </a:p>
          <a:p>
            <a:endParaRPr lang="en-US" dirty="0"/>
          </a:p>
          <a:p>
            <a:endParaRPr lang="en-US" dirty="0"/>
          </a:p>
        </p:txBody>
      </p:sp>
    </p:spTree>
    <p:extLst>
      <p:ext uri="{BB962C8B-B14F-4D97-AF65-F5344CB8AC3E}">
        <p14:creationId xmlns:p14="http://schemas.microsoft.com/office/powerpoint/2010/main" val="354905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Making only the Primary Identifier a required field for public users </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707886"/>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sz="2000" dirty="0"/>
              <a:t>Make all fields not mandatory by unchecking all boxes in the “Mandatory for Public” column</a:t>
            </a:r>
          </a:p>
          <a:p>
            <a:endParaRPr lang="en-US" sz="2000" dirty="0"/>
          </a:p>
        </p:txBody>
      </p:sp>
      <p:pic>
        <p:nvPicPr>
          <p:cNvPr id="5" name="Picture 4">
            <a:extLst>
              <a:ext uri="{FF2B5EF4-FFF2-40B4-BE49-F238E27FC236}">
                <a16:creationId xmlns:a16="http://schemas.microsoft.com/office/drawing/2014/main" id="{DCA77256-A41C-A522-3B09-B7EDD10F0BD8}"/>
              </a:ext>
            </a:extLst>
          </p:cNvPr>
          <p:cNvPicPr>
            <a:picLocks noChangeAspect="1"/>
          </p:cNvPicPr>
          <p:nvPr/>
        </p:nvPicPr>
        <p:blipFill>
          <a:blip r:embed="rId2"/>
          <a:stretch>
            <a:fillRect/>
          </a:stretch>
        </p:blipFill>
        <p:spPr>
          <a:xfrm>
            <a:off x="1494773" y="1702933"/>
            <a:ext cx="9438526" cy="4645420"/>
          </a:xfrm>
          <a:prstGeom prst="rect">
            <a:avLst/>
          </a:prstGeom>
          <a:ln>
            <a:solidFill>
              <a:schemeClr val="tx1"/>
            </a:solidFill>
          </a:ln>
        </p:spPr>
      </p:pic>
      <p:sp>
        <p:nvSpPr>
          <p:cNvPr id="6" name="Rectangle 5">
            <a:extLst>
              <a:ext uri="{FF2B5EF4-FFF2-40B4-BE49-F238E27FC236}">
                <a16:creationId xmlns:a16="http://schemas.microsoft.com/office/drawing/2014/main" id="{B23BF84D-FE98-C098-23C8-D7D96AC81D04}"/>
              </a:ext>
            </a:extLst>
          </p:cNvPr>
          <p:cNvSpPr/>
          <p:nvPr/>
        </p:nvSpPr>
        <p:spPr>
          <a:xfrm>
            <a:off x="4325420" y="2537717"/>
            <a:ext cx="1397286" cy="3810636"/>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8" name="TextBox 7">
            <a:extLst>
              <a:ext uri="{FF2B5EF4-FFF2-40B4-BE49-F238E27FC236}">
                <a16:creationId xmlns:a16="http://schemas.microsoft.com/office/drawing/2014/main" id="{3467C823-8013-9A22-992C-C780CD9BFC4A}"/>
              </a:ext>
            </a:extLst>
          </p:cNvPr>
          <p:cNvSpPr txBox="1"/>
          <p:nvPr/>
        </p:nvSpPr>
        <p:spPr>
          <a:xfrm>
            <a:off x="8553353" y="4767209"/>
            <a:ext cx="3076993" cy="1003948"/>
          </a:xfrm>
          <a:prstGeom prst="rect">
            <a:avLst/>
          </a:prstGeom>
          <a:solidFill>
            <a:srgbClr val="FFFF00"/>
          </a:solidFill>
          <a:ln>
            <a:solidFill>
              <a:schemeClr val="accent2"/>
            </a:solidFill>
          </a:ln>
        </p:spPr>
        <p:txBody>
          <a:bodyPr wrap="square" rtlCol="0">
            <a:noAutofit/>
          </a:bodyPr>
          <a:lstStyle/>
          <a:p>
            <a:pPr algn="l"/>
            <a:r>
              <a:rPr lang="en-US" dirty="0"/>
              <a:t>This is only a partial screenshot of the page.  There are many more fields.</a:t>
            </a:r>
          </a:p>
        </p:txBody>
      </p:sp>
    </p:spTree>
    <p:extLst>
      <p:ext uri="{BB962C8B-B14F-4D97-AF65-F5344CB8AC3E}">
        <p14:creationId xmlns:p14="http://schemas.microsoft.com/office/powerpoint/2010/main" val="226593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sz="3000" dirty="0"/>
              <a:t>An example</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Tree>
    <p:extLst>
      <p:ext uri="{BB962C8B-B14F-4D97-AF65-F5344CB8AC3E}">
        <p14:creationId xmlns:p14="http://schemas.microsoft.com/office/powerpoint/2010/main" val="98240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304698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We will now add a new user with only “Primary Identifier”.</a:t>
            </a:r>
          </a:p>
          <a:p>
            <a:r>
              <a:rPr lang="en-US" dirty="0"/>
              <a:t>We will then show that this user functions like all other users (which have more personal information in Alma) by</a:t>
            </a:r>
          </a:p>
          <a:p>
            <a:pPr lvl="1"/>
            <a:r>
              <a:rPr lang="en-US" dirty="0"/>
              <a:t>Loaning an item to this user</a:t>
            </a:r>
          </a:p>
          <a:p>
            <a:pPr lvl="1"/>
            <a:r>
              <a:rPr lang="en-US" dirty="0"/>
              <a:t>Having the user log into discovery</a:t>
            </a:r>
          </a:p>
          <a:p>
            <a:pPr lvl="1"/>
            <a:r>
              <a:rPr lang="en-US" dirty="0"/>
              <a:t>Having this user make a physical item request</a:t>
            </a:r>
          </a:p>
          <a:p>
            <a:pPr lvl="1"/>
            <a:r>
              <a:rPr lang="en-US" dirty="0"/>
              <a:t>Having the user view his or her loans and requests</a:t>
            </a:r>
          </a:p>
          <a:p>
            <a:endParaRPr lang="en-US" dirty="0"/>
          </a:p>
        </p:txBody>
      </p:sp>
    </p:spTree>
    <p:extLst>
      <p:ext uri="{BB962C8B-B14F-4D97-AF65-F5344CB8AC3E}">
        <p14:creationId xmlns:p14="http://schemas.microsoft.com/office/powerpoint/2010/main" val="58088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For “Admin &gt; Manage Users” we will create new user of type “Public”</a:t>
            </a:r>
          </a:p>
          <a:p>
            <a:endParaRPr lang="en-US" dirty="0"/>
          </a:p>
        </p:txBody>
      </p:sp>
      <p:pic>
        <p:nvPicPr>
          <p:cNvPr id="5" name="Picture 4">
            <a:extLst>
              <a:ext uri="{FF2B5EF4-FFF2-40B4-BE49-F238E27FC236}">
                <a16:creationId xmlns:a16="http://schemas.microsoft.com/office/drawing/2014/main" id="{FFA6E3D3-F275-BCA2-86B4-2C7AB25E4731}"/>
              </a:ext>
            </a:extLst>
          </p:cNvPr>
          <p:cNvPicPr>
            <a:picLocks noChangeAspect="1"/>
          </p:cNvPicPr>
          <p:nvPr/>
        </p:nvPicPr>
        <p:blipFill>
          <a:blip r:embed="rId2"/>
          <a:stretch>
            <a:fillRect/>
          </a:stretch>
        </p:blipFill>
        <p:spPr>
          <a:xfrm>
            <a:off x="5083888" y="2540090"/>
            <a:ext cx="2272408" cy="2400071"/>
          </a:xfrm>
          <a:prstGeom prst="rect">
            <a:avLst/>
          </a:prstGeom>
          <a:ln>
            <a:solidFill>
              <a:schemeClr val="tx1"/>
            </a:solidFill>
          </a:ln>
        </p:spPr>
      </p:pic>
      <p:sp>
        <p:nvSpPr>
          <p:cNvPr id="6" name="Rectangle 5">
            <a:extLst>
              <a:ext uri="{FF2B5EF4-FFF2-40B4-BE49-F238E27FC236}">
                <a16:creationId xmlns:a16="http://schemas.microsoft.com/office/drawing/2014/main" id="{11B52BEF-9F1C-36C2-4C1B-5FDED3D3094C}"/>
              </a:ext>
            </a:extLst>
          </p:cNvPr>
          <p:cNvSpPr/>
          <p:nvPr/>
        </p:nvSpPr>
        <p:spPr>
          <a:xfrm>
            <a:off x="5229546" y="2630184"/>
            <a:ext cx="1428108" cy="410967"/>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8" name="Rectangle 7">
            <a:extLst>
              <a:ext uri="{FF2B5EF4-FFF2-40B4-BE49-F238E27FC236}">
                <a16:creationId xmlns:a16="http://schemas.microsoft.com/office/drawing/2014/main" id="{3BC09E5A-D0BB-98EE-25ED-57FCE06AC76D}"/>
              </a:ext>
            </a:extLst>
          </p:cNvPr>
          <p:cNvSpPr/>
          <p:nvPr/>
        </p:nvSpPr>
        <p:spPr>
          <a:xfrm>
            <a:off x="5083888" y="3791164"/>
            <a:ext cx="1012112" cy="513708"/>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82781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2F51FD6-4746-670F-9CC2-B1D46A5BCF08}"/>
              </a:ext>
            </a:extLst>
          </p:cNvPr>
          <p:cNvPicPr>
            <a:picLocks noChangeAspect="1"/>
          </p:cNvPicPr>
          <p:nvPr/>
        </p:nvPicPr>
        <p:blipFill>
          <a:blip r:embed="rId2"/>
          <a:stretch>
            <a:fillRect/>
          </a:stretch>
        </p:blipFill>
        <p:spPr>
          <a:xfrm>
            <a:off x="1089060" y="1917840"/>
            <a:ext cx="10013879" cy="4293721"/>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We will assign the user a Primary Identifier and fill in no other fields</a:t>
            </a:r>
          </a:p>
          <a:p>
            <a:endParaRPr lang="en-US" dirty="0"/>
          </a:p>
        </p:txBody>
      </p:sp>
      <p:sp>
        <p:nvSpPr>
          <p:cNvPr id="6" name="Rectangle 5">
            <a:extLst>
              <a:ext uri="{FF2B5EF4-FFF2-40B4-BE49-F238E27FC236}">
                <a16:creationId xmlns:a16="http://schemas.microsoft.com/office/drawing/2014/main" id="{11B52BEF-9F1C-36C2-4C1B-5FDED3D3094C}"/>
              </a:ext>
            </a:extLst>
          </p:cNvPr>
          <p:cNvSpPr/>
          <p:nvPr/>
        </p:nvSpPr>
        <p:spPr>
          <a:xfrm>
            <a:off x="6136531" y="3380197"/>
            <a:ext cx="2134165" cy="410967"/>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10" name="TextBox 9">
            <a:extLst>
              <a:ext uri="{FF2B5EF4-FFF2-40B4-BE49-F238E27FC236}">
                <a16:creationId xmlns:a16="http://schemas.microsoft.com/office/drawing/2014/main" id="{11DF48EF-FCFF-A108-FEAF-1757ED726DEF}"/>
              </a:ext>
            </a:extLst>
          </p:cNvPr>
          <p:cNvSpPr txBox="1"/>
          <p:nvPr/>
        </p:nvSpPr>
        <p:spPr>
          <a:xfrm>
            <a:off x="3935002" y="4613097"/>
            <a:ext cx="3226086" cy="934948"/>
          </a:xfrm>
          <a:prstGeom prst="rect">
            <a:avLst/>
          </a:prstGeom>
          <a:solidFill>
            <a:srgbClr val="FFFF00"/>
          </a:solidFill>
          <a:ln>
            <a:solidFill>
              <a:schemeClr val="accent2"/>
            </a:solidFill>
          </a:ln>
        </p:spPr>
        <p:txBody>
          <a:bodyPr wrap="square" rtlCol="0">
            <a:noAutofit/>
          </a:bodyPr>
          <a:lstStyle/>
          <a:p>
            <a:pPr algn="l"/>
            <a:r>
              <a:rPr lang="en-US" dirty="0"/>
              <a:t>This is the only required field.  It has a red asterisk showing that it is mandatory.</a:t>
            </a:r>
          </a:p>
        </p:txBody>
      </p:sp>
      <p:cxnSp>
        <p:nvCxnSpPr>
          <p:cNvPr id="12" name="Straight Arrow Connector 11">
            <a:extLst>
              <a:ext uri="{FF2B5EF4-FFF2-40B4-BE49-F238E27FC236}">
                <a16:creationId xmlns:a16="http://schemas.microsoft.com/office/drawing/2014/main" id="{B5FB4F82-4B11-D624-CAF6-06E8CC269F32}"/>
              </a:ext>
            </a:extLst>
          </p:cNvPr>
          <p:cNvCxnSpPr>
            <a:stCxn id="10" idx="0"/>
          </p:cNvCxnSpPr>
          <p:nvPr/>
        </p:nvCxnSpPr>
        <p:spPr>
          <a:xfrm flipV="1">
            <a:off x="5548045" y="3791164"/>
            <a:ext cx="588486" cy="8219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15F430-04D0-6E8E-94A8-19D49F8BE3E9}"/>
              </a:ext>
            </a:extLst>
          </p:cNvPr>
          <p:cNvSpPr txBox="1"/>
          <p:nvPr/>
        </p:nvSpPr>
        <p:spPr>
          <a:xfrm>
            <a:off x="7876853" y="2134181"/>
            <a:ext cx="3226086" cy="934948"/>
          </a:xfrm>
          <a:prstGeom prst="rect">
            <a:avLst/>
          </a:prstGeom>
          <a:solidFill>
            <a:srgbClr val="FFFF00"/>
          </a:solidFill>
          <a:ln>
            <a:solidFill>
              <a:schemeClr val="accent2"/>
            </a:solidFill>
          </a:ln>
        </p:spPr>
        <p:txBody>
          <a:bodyPr wrap="square" rtlCol="0">
            <a:noAutofit/>
          </a:bodyPr>
          <a:lstStyle/>
          <a:p>
            <a:pPr algn="l"/>
            <a:r>
              <a:rPr lang="en-US" dirty="0"/>
              <a:t>The Primary Identifier is AmyC613</a:t>
            </a:r>
          </a:p>
        </p:txBody>
      </p:sp>
    </p:spTree>
    <p:extLst>
      <p:ext uri="{BB962C8B-B14F-4D97-AF65-F5344CB8AC3E}">
        <p14:creationId xmlns:p14="http://schemas.microsoft.com/office/powerpoint/2010/main" val="252980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password is filled in</a:t>
            </a:r>
          </a:p>
          <a:p>
            <a:endParaRPr lang="en-US" dirty="0"/>
          </a:p>
        </p:txBody>
      </p:sp>
      <p:pic>
        <p:nvPicPr>
          <p:cNvPr id="9" name="Picture 8">
            <a:extLst>
              <a:ext uri="{FF2B5EF4-FFF2-40B4-BE49-F238E27FC236}">
                <a16:creationId xmlns:a16="http://schemas.microsoft.com/office/drawing/2014/main" id="{1033D1AB-45C7-1193-FA31-11C607CFBF24}"/>
              </a:ext>
            </a:extLst>
          </p:cNvPr>
          <p:cNvPicPr>
            <a:picLocks noChangeAspect="1"/>
          </p:cNvPicPr>
          <p:nvPr/>
        </p:nvPicPr>
        <p:blipFill>
          <a:blip r:embed="rId2"/>
          <a:stretch>
            <a:fillRect/>
          </a:stretch>
        </p:blipFill>
        <p:spPr>
          <a:xfrm>
            <a:off x="0" y="2257891"/>
            <a:ext cx="12192000" cy="2342218"/>
          </a:xfrm>
          <a:prstGeom prst="rect">
            <a:avLst/>
          </a:prstGeom>
          <a:ln>
            <a:solidFill>
              <a:schemeClr val="tx1"/>
            </a:solidFill>
          </a:ln>
        </p:spPr>
      </p:pic>
    </p:spTree>
    <p:extLst>
      <p:ext uri="{BB962C8B-B14F-4D97-AF65-F5344CB8AC3E}">
        <p14:creationId xmlns:p14="http://schemas.microsoft.com/office/powerpoint/2010/main" val="11432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86574F-7BC6-59AC-4630-4377343F2BD7}"/>
              </a:ext>
            </a:extLst>
          </p:cNvPr>
          <p:cNvPicPr>
            <a:picLocks noChangeAspect="1"/>
          </p:cNvPicPr>
          <p:nvPr/>
        </p:nvPicPr>
        <p:blipFill>
          <a:blip r:embed="rId2"/>
          <a:stretch>
            <a:fillRect/>
          </a:stretch>
        </p:blipFill>
        <p:spPr>
          <a:xfrm>
            <a:off x="1613043" y="1744321"/>
            <a:ext cx="9674831" cy="4604032"/>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17</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These fields are not mandatory, and we will not fill them in</a:t>
            </a:r>
          </a:p>
          <a:p>
            <a:endParaRPr lang="en-US" dirty="0"/>
          </a:p>
        </p:txBody>
      </p:sp>
    </p:spTree>
    <p:extLst>
      <p:ext uri="{BB962C8B-B14F-4D97-AF65-F5344CB8AC3E}">
        <p14:creationId xmlns:p14="http://schemas.microsoft.com/office/powerpoint/2010/main" val="204491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BA38C0A-B865-5AF5-E930-949DD44E301F}"/>
              </a:ext>
            </a:extLst>
          </p:cNvPr>
          <p:cNvPicPr>
            <a:picLocks noChangeAspect="1"/>
          </p:cNvPicPr>
          <p:nvPr/>
        </p:nvPicPr>
        <p:blipFill>
          <a:blip r:embed="rId2"/>
          <a:stretch>
            <a:fillRect/>
          </a:stretch>
        </p:blipFill>
        <p:spPr>
          <a:xfrm>
            <a:off x="0" y="1890656"/>
            <a:ext cx="12192000" cy="3076687"/>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18</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user can be retrieved</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438744" y="1938575"/>
            <a:ext cx="2797616" cy="290917"/>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4346E7EE-2AC8-D7C9-0490-84B0E0872FAA}"/>
              </a:ext>
            </a:extLst>
          </p:cNvPr>
          <p:cNvSpPr/>
          <p:nvPr/>
        </p:nvSpPr>
        <p:spPr>
          <a:xfrm>
            <a:off x="277401" y="4325420"/>
            <a:ext cx="11568701" cy="431515"/>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38719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Items can be loaned to the patron</a:t>
            </a:r>
          </a:p>
          <a:p>
            <a:endParaRPr lang="en-US" dirty="0"/>
          </a:p>
        </p:txBody>
      </p:sp>
      <p:pic>
        <p:nvPicPr>
          <p:cNvPr id="6" name="Picture 5">
            <a:extLst>
              <a:ext uri="{FF2B5EF4-FFF2-40B4-BE49-F238E27FC236}">
                <a16:creationId xmlns:a16="http://schemas.microsoft.com/office/drawing/2014/main" id="{3E68EF7E-EEDF-C9F7-B8E3-8FBAF29EB325}"/>
              </a:ext>
            </a:extLst>
          </p:cNvPr>
          <p:cNvPicPr>
            <a:picLocks noChangeAspect="1"/>
          </p:cNvPicPr>
          <p:nvPr/>
        </p:nvPicPr>
        <p:blipFill>
          <a:blip r:embed="rId2"/>
          <a:stretch>
            <a:fillRect/>
          </a:stretch>
        </p:blipFill>
        <p:spPr>
          <a:xfrm>
            <a:off x="0" y="1668863"/>
            <a:ext cx="12192000" cy="3520274"/>
          </a:xfrm>
          <a:prstGeom prst="rect">
            <a:avLst/>
          </a:prstGeom>
          <a:ln>
            <a:solidFill>
              <a:schemeClr val="tx1"/>
            </a:solidFill>
          </a:ln>
        </p:spPr>
      </p:pic>
      <p:sp>
        <p:nvSpPr>
          <p:cNvPr id="8" name="Rectangle 7">
            <a:extLst>
              <a:ext uri="{FF2B5EF4-FFF2-40B4-BE49-F238E27FC236}">
                <a16:creationId xmlns:a16="http://schemas.microsoft.com/office/drawing/2014/main" id="{6474221D-6B74-1CAF-462F-4EB782BFCD93}"/>
              </a:ext>
            </a:extLst>
          </p:cNvPr>
          <p:cNvSpPr/>
          <p:nvPr/>
        </p:nvSpPr>
        <p:spPr>
          <a:xfrm>
            <a:off x="359596" y="2188396"/>
            <a:ext cx="657546" cy="400692"/>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4346E7EE-2AC8-D7C9-0490-84B0E0872FAA}"/>
              </a:ext>
            </a:extLst>
          </p:cNvPr>
          <p:cNvSpPr/>
          <p:nvPr/>
        </p:nvSpPr>
        <p:spPr>
          <a:xfrm>
            <a:off x="10233061" y="4602822"/>
            <a:ext cx="780836" cy="431515"/>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401405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315146" y="1392702"/>
            <a:ext cx="7695344" cy="3908245"/>
          </a:xfrm>
        </p:spPr>
        <p:txBody>
          <a:bodyPr/>
          <a:lstStyle/>
          <a:p>
            <a:r>
              <a:rPr lang="en-US" dirty="0"/>
              <a:t>The question</a:t>
            </a:r>
          </a:p>
          <a:p>
            <a:r>
              <a:rPr lang="en-US" dirty="0"/>
              <a:t>The answer</a:t>
            </a:r>
          </a:p>
          <a:p>
            <a:r>
              <a:rPr lang="en-US" sz="2400" dirty="0"/>
              <a:t>Making only the Primary Identifier a required field for public users </a:t>
            </a:r>
          </a:p>
          <a:p>
            <a:r>
              <a:rPr lang="en-US" dirty="0"/>
              <a:t>An example</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E9684D-3522-652E-BB1F-F0962F45D313}"/>
              </a:ext>
            </a:extLst>
          </p:cNvPr>
          <p:cNvPicPr>
            <a:picLocks noChangeAspect="1"/>
          </p:cNvPicPr>
          <p:nvPr/>
        </p:nvPicPr>
        <p:blipFill>
          <a:blip r:embed="rId2"/>
          <a:stretch>
            <a:fillRect/>
          </a:stretch>
        </p:blipFill>
        <p:spPr>
          <a:xfrm>
            <a:off x="4168471" y="2059005"/>
            <a:ext cx="3629025" cy="3829050"/>
          </a:xfrm>
          <a:prstGeom prst="rect">
            <a:avLst/>
          </a:prstGeom>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20</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log into discovery</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5208998" y="3075878"/>
            <a:ext cx="1479478" cy="548328"/>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78115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23B26D8-E4E4-ACF6-9729-4376404E2B47}"/>
              </a:ext>
            </a:extLst>
          </p:cNvPr>
          <p:cNvPicPr>
            <a:picLocks noChangeAspect="1"/>
          </p:cNvPicPr>
          <p:nvPr/>
        </p:nvPicPr>
        <p:blipFill>
          <a:blip r:embed="rId2"/>
          <a:stretch>
            <a:fillRect/>
          </a:stretch>
        </p:blipFill>
        <p:spPr>
          <a:xfrm>
            <a:off x="1481137" y="1722952"/>
            <a:ext cx="9229725" cy="390525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21</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make requests</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2383604" y="2138921"/>
            <a:ext cx="750014" cy="373182"/>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03870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0E2EA2-1DAD-88A5-1F67-7F8F33E007ED}"/>
              </a:ext>
            </a:extLst>
          </p:cNvPr>
          <p:cNvPicPr>
            <a:picLocks noChangeAspect="1"/>
          </p:cNvPicPr>
          <p:nvPr/>
        </p:nvPicPr>
        <p:blipFill>
          <a:blip r:embed="rId2"/>
          <a:stretch>
            <a:fillRect/>
          </a:stretch>
        </p:blipFill>
        <p:spPr>
          <a:xfrm>
            <a:off x="2804843" y="1724759"/>
            <a:ext cx="6463568" cy="4416189"/>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22</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make requests</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6126704" y="5584565"/>
            <a:ext cx="1383704" cy="466913"/>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09408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118C2DE-91D7-E28C-2785-1878F2E910D9}"/>
              </a:ext>
            </a:extLst>
          </p:cNvPr>
          <p:cNvPicPr>
            <a:picLocks noChangeAspect="1"/>
          </p:cNvPicPr>
          <p:nvPr/>
        </p:nvPicPr>
        <p:blipFill>
          <a:blip r:embed="rId2"/>
          <a:stretch>
            <a:fillRect/>
          </a:stretch>
        </p:blipFill>
        <p:spPr>
          <a:xfrm>
            <a:off x="1485900" y="1790700"/>
            <a:ext cx="9220200" cy="3276600"/>
          </a:xfrm>
          <a:prstGeom prst="rect">
            <a:avLst/>
          </a:prstGeom>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23</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make requests</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4503386" y="3899640"/>
            <a:ext cx="3202231" cy="466913"/>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19911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A50CEB-89F7-1563-9C55-022A8FC25BDD}"/>
              </a:ext>
            </a:extLst>
          </p:cNvPr>
          <p:cNvPicPr>
            <a:picLocks noChangeAspect="1"/>
          </p:cNvPicPr>
          <p:nvPr/>
        </p:nvPicPr>
        <p:blipFill>
          <a:blip r:embed="rId2"/>
          <a:stretch>
            <a:fillRect/>
          </a:stretch>
        </p:blipFill>
        <p:spPr>
          <a:xfrm>
            <a:off x="4907870" y="2034884"/>
            <a:ext cx="2685909" cy="4421419"/>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view loans and requests</a:t>
            </a:r>
          </a:p>
          <a:p>
            <a:endParaRPr lang="en-US" dirty="0"/>
          </a:p>
        </p:txBody>
      </p:sp>
      <p:sp>
        <p:nvSpPr>
          <p:cNvPr id="8" name="Rectangle 7">
            <a:extLst>
              <a:ext uri="{FF2B5EF4-FFF2-40B4-BE49-F238E27FC236}">
                <a16:creationId xmlns:a16="http://schemas.microsoft.com/office/drawing/2014/main" id="{6474221D-6B74-1CAF-462F-4EB782BFCD93}"/>
              </a:ext>
            </a:extLst>
          </p:cNvPr>
          <p:cNvSpPr/>
          <p:nvPr/>
        </p:nvSpPr>
        <p:spPr>
          <a:xfrm>
            <a:off x="4907871" y="2533177"/>
            <a:ext cx="948400" cy="466913"/>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FA9E905E-6A8B-0EA5-9AB8-A825CC2EB1FE}"/>
              </a:ext>
            </a:extLst>
          </p:cNvPr>
          <p:cNvSpPr/>
          <p:nvPr/>
        </p:nvSpPr>
        <p:spPr>
          <a:xfrm>
            <a:off x="5132072" y="3432727"/>
            <a:ext cx="1114616" cy="800226"/>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33700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7EDD4F-C1E7-D38C-9717-CAD1E66E8923}"/>
              </a:ext>
            </a:extLst>
          </p:cNvPr>
          <p:cNvPicPr>
            <a:picLocks noChangeAspect="1"/>
          </p:cNvPicPr>
          <p:nvPr/>
        </p:nvPicPr>
        <p:blipFill>
          <a:blip r:embed="rId2"/>
          <a:stretch>
            <a:fillRect/>
          </a:stretch>
        </p:blipFill>
        <p:spPr>
          <a:xfrm>
            <a:off x="619125" y="1657350"/>
            <a:ext cx="10953750" cy="354330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25</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view loans and requests</a:t>
            </a:r>
          </a:p>
          <a:p>
            <a:endParaRPr lang="en-US" dirty="0"/>
          </a:p>
        </p:txBody>
      </p:sp>
      <p:sp>
        <p:nvSpPr>
          <p:cNvPr id="9" name="Rectangle 8">
            <a:extLst>
              <a:ext uri="{FF2B5EF4-FFF2-40B4-BE49-F238E27FC236}">
                <a16:creationId xmlns:a16="http://schemas.microsoft.com/office/drawing/2014/main" id="{FA9E905E-6A8B-0EA5-9AB8-A825CC2EB1FE}"/>
              </a:ext>
            </a:extLst>
          </p:cNvPr>
          <p:cNvSpPr/>
          <p:nvPr/>
        </p:nvSpPr>
        <p:spPr>
          <a:xfrm>
            <a:off x="1721052" y="2680905"/>
            <a:ext cx="948400" cy="319185"/>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63018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5E0208-5864-8A54-78A4-764383F56B79}"/>
              </a:ext>
            </a:extLst>
          </p:cNvPr>
          <p:cNvPicPr>
            <a:picLocks noChangeAspect="1"/>
          </p:cNvPicPr>
          <p:nvPr/>
        </p:nvPicPr>
        <p:blipFill>
          <a:blip r:embed="rId2"/>
          <a:stretch>
            <a:fillRect/>
          </a:stretch>
        </p:blipFill>
        <p:spPr>
          <a:xfrm>
            <a:off x="576262" y="1815635"/>
            <a:ext cx="11039475" cy="4171950"/>
          </a:xfrm>
          <a:prstGeom prst="rect">
            <a:avLst/>
          </a:prstGeom>
          <a:ln>
            <a:solidFill>
              <a:schemeClr val="tx1"/>
            </a:solidFill>
          </a:ln>
        </p:spPr>
      </p:pic>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sz="2800" dirty="0"/>
              <a:t>An example</a:t>
            </a:r>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26</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 patron can view loans and requests</a:t>
            </a:r>
          </a:p>
          <a:p>
            <a:endParaRPr lang="en-US" dirty="0"/>
          </a:p>
        </p:txBody>
      </p:sp>
      <p:sp>
        <p:nvSpPr>
          <p:cNvPr id="9" name="Rectangle 8">
            <a:extLst>
              <a:ext uri="{FF2B5EF4-FFF2-40B4-BE49-F238E27FC236}">
                <a16:creationId xmlns:a16="http://schemas.microsoft.com/office/drawing/2014/main" id="{FA9E905E-6A8B-0EA5-9AB8-A825CC2EB1FE}"/>
              </a:ext>
            </a:extLst>
          </p:cNvPr>
          <p:cNvSpPr/>
          <p:nvPr/>
        </p:nvSpPr>
        <p:spPr>
          <a:xfrm>
            <a:off x="2810112" y="2849508"/>
            <a:ext cx="948400" cy="319185"/>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95213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66646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The question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question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4</a:t>
            </a:fld>
            <a:endParaRPr lang="en-GB" dirty="0"/>
          </a:p>
        </p:txBody>
      </p:sp>
      <p:sp>
        <p:nvSpPr>
          <p:cNvPr id="10" name="TextBox 9">
            <a:extLst>
              <a:ext uri="{FF2B5EF4-FFF2-40B4-BE49-F238E27FC236}">
                <a16:creationId xmlns:a16="http://schemas.microsoft.com/office/drawing/2014/main" id="{08BBD040-26CC-693E-E7F3-31441B13AF6C}"/>
              </a:ext>
            </a:extLst>
          </p:cNvPr>
          <p:cNvSpPr txBox="1"/>
          <p:nvPr/>
        </p:nvSpPr>
        <p:spPr>
          <a:xfrm>
            <a:off x="438744" y="1086843"/>
            <a:ext cx="11283456" cy="304698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As a government unit, patron information privacy is at their top concern. The library representative understands our compliance towards those privacy standards and circulation services. At the same time, they are planning to input minimal patron information into the system but with the smoothest workflows with only a primary identifier.</a:t>
            </a:r>
          </a:p>
          <a:p>
            <a:r>
              <a:rPr lang="en-US" dirty="0"/>
              <a:t>Would you mind sharing with your expertise with them and see how we can do this properly in Alma.</a:t>
            </a:r>
          </a:p>
          <a:p>
            <a:endParaRPr lang="en-US" dirty="0"/>
          </a:p>
        </p:txBody>
      </p:sp>
    </p:spTree>
    <p:extLst>
      <p:ext uri="{BB962C8B-B14F-4D97-AF65-F5344CB8AC3E}">
        <p14:creationId xmlns:p14="http://schemas.microsoft.com/office/powerpoint/2010/main" val="123061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sz="3600" dirty="0"/>
              <a:t>The answer</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Tree>
    <p:extLst>
      <p:ext uri="{BB962C8B-B14F-4D97-AF65-F5344CB8AC3E}">
        <p14:creationId xmlns:p14="http://schemas.microsoft.com/office/powerpoint/2010/main" val="294420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The answer</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5262979"/>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There are two options here:</a:t>
            </a:r>
          </a:p>
          <a:p>
            <a:endParaRPr lang="en-US" dirty="0"/>
          </a:p>
          <a:p>
            <a:r>
              <a:rPr lang="en-US" dirty="0"/>
              <a:t>Option One</a:t>
            </a:r>
          </a:p>
          <a:p>
            <a:pPr lvl="1"/>
            <a:r>
              <a:rPr lang="en-US" dirty="0"/>
              <a:t>Set up the system such that for users of type “public” (and if desired also  “staff” users) the only required field is “Primary Identifier”.</a:t>
            </a:r>
          </a:p>
          <a:p>
            <a:pPr lvl="1"/>
            <a:r>
              <a:rPr lang="en-US" dirty="0"/>
              <a:t>All fulfillment workflows can be used with a patron which has only Primary Identifier as can workflows with users which have additional fields.</a:t>
            </a:r>
          </a:p>
          <a:p>
            <a:r>
              <a:rPr lang="en-US" dirty="0"/>
              <a:t>Option Two</a:t>
            </a:r>
          </a:p>
          <a:p>
            <a:pPr lvl="1"/>
            <a:r>
              <a:rPr lang="en-US" dirty="0"/>
              <a:t>Set up the system such that for users of type “public” (and all other types of users including “staff” users) any fields you want will be required and all fields can be used.</a:t>
            </a:r>
          </a:p>
          <a:p>
            <a:pPr lvl="1"/>
            <a:r>
              <a:rPr lang="en-US" dirty="0"/>
              <a:t>Activate the “Anonymization of personal information data” to remove personal information from Alma when it is no longer required for operational purposes.</a:t>
            </a:r>
          </a:p>
        </p:txBody>
      </p:sp>
    </p:spTree>
    <p:extLst>
      <p:ext uri="{BB962C8B-B14F-4D97-AF65-F5344CB8AC3E}">
        <p14:creationId xmlns:p14="http://schemas.microsoft.com/office/powerpoint/2010/main" val="422430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The answer</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
        <p:nvSpPr>
          <p:cNvPr id="7" name="TextBox 6">
            <a:extLst>
              <a:ext uri="{FF2B5EF4-FFF2-40B4-BE49-F238E27FC236}">
                <a16:creationId xmlns:a16="http://schemas.microsoft.com/office/drawing/2014/main" id="{F43CA284-0967-90F5-4EC1-42049A186C84}"/>
              </a:ext>
            </a:extLst>
          </p:cNvPr>
          <p:cNvSpPr txBox="1"/>
          <p:nvPr/>
        </p:nvSpPr>
        <p:spPr>
          <a:xfrm>
            <a:off x="438744" y="1086843"/>
            <a:ext cx="11283456" cy="2677656"/>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vl2pPr marL="742950" lvl="1" indent="-285750">
              <a:buFont typeface="Arial" panose="020B0604020202020204" pitchFamily="34" charset="0"/>
              <a:buChar char="•"/>
              <a:defRPr sz="2400"/>
            </a:lvl2pPr>
          </a:lstStyle>
          <a:p>
            <a:r>
              <a:rPr lang="en-US" dirty="0"/>
              <a:t>With option one there will be no personal data in Alma at all.  Users will have only a Primary Identifier.</a:t>
            </a:r>
          </a:p>
          <a:p>
            <a:endParaRPr lang="en-US" dirty="0"/>
          </a:p>
          <a:p>
            <a:r>
              <a:rPr lang="en-US" dirty="0"/>
              <a:t>With option two there will be personal data in Alma.  The personal data will be anonymized in Alma Analytics.</a:t>
            </a:r>
          </a:p>
          <a:p>
            <a:endParaRPr lang="en-US" dirty="0"/>
          </a:p>
          <a:p>
            <a:endParaRPr lang="en-US" dirty="0"/>
          </a:p>
        </p:txBody>
      </p:sp>
    </p:spTree>
    <p:extLst>
      <p:ext uri="{BB962C8B-B14F-4D97-AF65-F5344CB8AC3E}">
        <p14:creationId xmlns:p14="http://schemas.microsoft.com/office/powerpoint/2010/main" val="75517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The answer</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example here we will use option one.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wish to use option two see </a:t>
            </a:r>
          </a:p>
          <a:p>
            <a:pPr marL="742950" lvl="1" indent="-285750">
              <a:buFont typeface="Arial" panose="020B0604020202020204" pitchFamily="34" charset="0"/>
              <a:buChar char="•"/>
            </a:pPr>
            <a:r>
              <a:rPr lang="en-US" sz="2400" dirty="0">
                <a:hlinkClick r:id="rId2"/>
              </a:rPr>
              <a:t>Configuring Fulfillment Anonymization Jobs</a:t>
            </a:r>
            <a:endParaRPr lang="en-US" sz="2400" dirty="0"/>
          </a:p>
          <a:p>
            <a:pPr marL="742950" lvl="1" indent="-285750">
              <a:buFont typeface="Arial" panose="020B0604020202020204" pitchFamily="34" charset="0"/>
              <a:buChar char="•"/>
            </a:pPr>
            <a:r>
              <a:rPr lang="en-US" sz="2400" dirty="0">
                <a:hlinkClick r:id="rId3"/>
              </a:rPr>
              <a:t>Transactional Anonymization in Alma and the effect on Alma Analytics</a:t>
            </a:r>
            <a:endParaRPr lang="en-US" sz="2400" dirty="0"/>
          </a:p>
          <a:p>
            <a:pPr marL="742950" lvl="1" indent="-285750">
              <a:buFont typeface="Arial" panose="020B0604020202020204" pitchFamily="34" charset="0"/>
              <a:buChar char="•"/>
            </a:pPr>
            <a:r>
              <a:rPr lang="en-US" sz="2400" dirty="0">
                <a:hlinkClick r:id="rId4"/>
              </a:rPr>
              <a:t>Non-Transactional Anonymization in Alma and the effect on Alma Analytics</a:t>
            </a:r>
            <a:endParaRPr lang="en-US" sz="2400" dirty="0"/>
          </a:p>
          <a:p>
            <a:pPr marL="742950" lvl="1" indent="-285750">
              <a:buFont typeface="Arial" panose="020B0604020202020204" pitchFamily="34" charset="0"/>
              <a:buChar char="•"/>
            </a:pPr>
            <a:r>
              <a:rPr lang="en-US" sz="2400" dirty="0">
                <a:hlinkClick r:id="rId5"/>
              </a:rPr>
              <a:t>Anonymization in Alma Analytics  - a reference source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83513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sz="3000" dirty="0"/>
              <a:t>Making only the Primary Identifier a required field for public users </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Tree>
    <p:extLst>
      <p:ext uri="{BB962C8B-B14F-4D97-AF65-F5344CB8AC3E}">
        <p14:creationId xmlns:p14="http://schemas.microsoft.com/office/powerpoint/2010/main" val="3101363892"/>
      </p:ext>
    </p:extLst>
  </p:cSld>
  <p:clrMapOvr>
    <a:masterClrMapping/>
  </p:clrMapOvr>
</p:sld>
</file>

<file path=ppt/theme/theme1.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2.xml><?xml version="1.0" encoding="utf-8"?>
<a:theme xmlns:a="http://schemas.openxmlformats.org/drawingml/2006/main" name="1_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3E9D68AD9D3143A6AC7F94DDAC8EED" ma:contentTypeVersion="2" ma:contentTypeDescription="Create a new document." ma:contentTypeScope="" ma:versionID="094467773a81a97247a88241ec952ed4">
  <xsd:schema xmlns:xsd="http://www.w3.org/2001/XMLSchema" xmlns:xs="http://www.w3.org/2001/XMLSchema" xmlns:p="http://schemas.microsoft.com/office/2006/metadata/properties" xmlns:ns2="18b28621-cfd2-4ebf-9273-21aa8ce8e51d" targetNamespace="http://schemas.microsoft.com/office/2006/metadata/properties" ma:root="true" ma:fieldsID="90161631a12784cd3600d388235c0f93" ns2:_="">
    <xsd:import namespace="18b28621-cfd2-4ebf-9273-21aa8ce8e5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8621-cfd2-4ebf-9273-21aa8ce8e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purl.org/dc/elements/1.1/"/>
    <ds:schemaRef ds:uri="18b28621-cfd2-4ebf-9273-21aa8ce8e51d"/>
  </ds:schemaRefs>
</ds:datastoreItem>
</file>

<file path=customXml/itemProps2.xml><?xml version="1.0" encoding="utf-8"?>
<ds:datastoreItem xmlns:ds="http://schemas.openxmlformats.org/officeDocument/2006/customXml" ds:itemID="{6D4A6E27-E3E5-40F9-8432-4CD9C2AC5140}">
  <ds:schemaRefs>
    <ds:schemaRef ds:uri="18b28621-cfd2-4ebf-9273-21aa8ce8e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Clarivate PPT Template Master</Template>
  <TotalTime>12760</TotalTime>
  <Words>748</Words>
  <Application>Microsoft Office PowerPoint</Application>
  <PresentationFormat>Widescreen</PresentationFormat>
  <Paragraphs>103</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Avenir Next LT Pro</vt:lpstr>
      <vt:lpstr>Avenir Next LT Pro Demi</vt:lpstr>
      <vt:lpstr>AvenirNext LT Pro Regular</vt:lpstr>
      <vt:lpstr>Calibri</vt:lpstr>
      <vt:lpstr>Wingdings</vt:lpstr>
      <vt:lpstr>Closing Layouts - Light</vt:lpstr>
      <vt:lpstr>1_Closing Layouts - Light</vt:lpstr>
      <vt:lpstr>PowerPoint Presentation</vt:lpstr>
      <vt:lpstr>PowerPoint Presentation</vt:lpstr>
      <vt:lpstr>PowerPoint Presentation</vt:lpstr>
      <vt:lpstr>The question</vt:lpstr>
      <vt:lpstr>PowerPoint Presentation</vt:lpstr>
      <vt:lpstr>The answer </vt:lpstr>
      <vt:lpstr>The answer </vt:lpstr>
      <vt:lpstr>The answer </vt:lpstr>
      <vt:lpstr>PowerPoint Presentation</vt:lpstr>
      <vt:lpstr>Making only the Primary Identifier a required field for public users </vt:lpstr>
      <vt:lpstr>Making only the Primary Identifier a required field for public users </vt:lpstr>
      <vt:lpstr>PowerPoint Presentation</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137</cp:revision>
  <dcterms:created xsi:type="dcterms:W3CDTF">2023-11-15T09:34:37Z</dcterms:created>
  <dcterms:modified xsi:type="dcterms:W3CDTF">2024-04-22T11:59:33Z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0x010100213E9D68AD9D3143A6AC7F94DDAC8EED</vt:lpwstr>
  </property>
  <property fmtid="{D5CDD505-2E9C-101B-9397-08002B2CF9AE}" pid="3" name="MediaServiceImageTags">
    <vt:lpwstr/>
  </property>
</Properties>
</file>